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6" r:id="rId5"/>
    <p:sldId id="319" r:id="rId6"/>
    <p:sldId id="291" r:id="rId7"/>
    <p:sldId id="308" r:id="rId8"/>
    <p:sldId id="320" r:id="rId9"/>
    <p:sldId id="321" r:id="rId10"/>
    <p:sldId id="322" r:id="rId11"/>
    <p:sldId id="289" r:id="rId12"/>
    <p:sldId id="298" r:id="rId13"/>
    <p:sldId id="323" r:id="rId14"/>
    <p:sldId id="324" r:id="rId15"/>
    <p:sldId id="311" r:id="rId16"/>
    <p:sldId id="326" r:id="rId17"/>
    <p:sldId id="327" r:id="rId18"/>
    <p:sldId id="312" r:id="rId19"/>
    <p:sldId id="290" r:id="rId20"/>
    <p:sldId id="328" r:id="rId21"/>
    <p:sldId id="318" r:id="rId22"/>
    <p:sldId id="329" r:id="rId23"/>
    <p:sldId id="331" r:id="rId24"/>
    <p:sldId id="330" r:id="rId25"/>
    <p:sldId id="305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ward Bentley" initials="EB" lastIdx="1" clrIdx="0">
    <p:extLst>
      <p:ext uri="{19B8F6BF-5375-455C-9EA6-DF929625EA0E}">
        <p15:presenceInfo xmlns:p15="http://schemas.microsoft.com/office/powerpoint/2012/main" userId="S::edward.bentley@lake.co.uk::61773be2-bc0e-498e-9b7e-5320c38a436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71E649-C9EF-4D0D-9810-9DB4AB8ACDCF}" v="2377" dt="2023-08-07T15:50:25.490"/>
  </p1510:revLst>
</p1510:revInfo>
</file>

<file path=ppt/tableStyles.xml><?xml version="1.0" encoding="utf-8"?>
<a:tblStyleLst xmlns:a="http://schemas.openxmlformats.org/drawingml/2006/main" def="{69012ECD-51FC-41F1-AA8D-1B2483CD663E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62385" autoAdjust="0"/>
  </p:normalViewPr>
  <p:slideViewPr>
    <p:cSldViewPr snapToGrid="0">
      <p:cViewPr varScale="1">
        <p:scale>
          <a:sx n="75" d="100"/>
          <a:sy n="75" d="100"/>
        </p:scale>
        <p:origin x="1776" y="72"/>
      </p:cViewPr>
      <p:guideLst/>
    </p:cSldViewPr>
  </p:slideViewPr>
  <p:outlineViewPr>
    <p:cViewPr>
      <p:scale>
        <a:sx n="33" d="100"/>
        <a:sy n="33" d="100"/>
      </p:scale>
      <p:origin x="0" y="-173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341"/>
    </p:cViewPr>
  </p:sorterViewPr>
  <p:notesViewPr>
    <p:cSldViewPr snapToGrid="0">
      <p:cViewPr>
        <p:scale>
          <a:sx n="50" d="100"/>
          <a:sy n="50" d="100"/>
        </p:scale>
        <p:origin x="2640" y="3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unty Office" userId="b4186793-d088-41b2-9ad8-d51e3d259f12" providerId="ADAL" clId="{5471E649-C9EF-4D0D-9810-9DB4AB8ACDCF}"/>
    <pc:docChg chg="undo custSel addSld delSld modSld sldOrd">
      <pc:chgData name="County Office" userId="b4186793-d088-41b2-9ad8-d51e3d259f12" providerId="ADAL" clId="{5471E649-C9EF-4D0D-9810-9DB4AB8ACDCF}" dt="2023-08-07T15:55:28.399" v="5300" actId="20577"/>
      <pc:docMkLst>
        <pc:docMk/>
      </pc:docMkLst>
      <pc:sldChg chg="modSp mod">
        <pc:chgData name="County Office" userId="b4186793-d088-41b2-9ad8-d51e3d259f12" providerId="ADAL" clId="{5471E649-C9EF-4D0D-9810-9DB4AB8ACDCF}" dt="2023-08-07T13:22:58.529" v="379" actId="1076"/>
        <pc:sldMkLst>
          <pc:docMk/>
          <pc:sldMk cId="1485234858" sldId="256"/>
        </pc:sldMkLst>
        <pc:spChg chg="mod">
          <ac:chgData name="County Office" userId="b4186793-d088-41b2-9ad8-d51e3d259f12" providerId="ADAL" clId="{5471E649-C9EF-4D0D-9810-9DB4AB8ACDCF}" dt="2023-08-07T13:22:40.319" v="377" actId="14100"/>
          <ac:spMkLst>
            <pc:docMk/>
            <pc:sldMk cId="1485234858" sldId="256"/>
            <ac:spMk id="6" creationId="{2E3EA56B-BEB0-4656-A20B-D15F03B7ACA1}"/>
          </ac:spMkLst>
        </pc:spChg>
        <pc:spChg chg="mod">
          <ac:chgData name="County Office" userId="b4186793-d088-41b2-9ad8-d51e3d259f12" providerId="ADAL" clId="{5471E649-C9EF-4D0D-9810-9DB4AB8ACDCF}" dt="2023-08-07T13:22:44.424" v="378" actId="14100"/>
          <ac:spMkLst>
            <pc:docMk/>
            <pc:sldMk cId="1485234858" sldId="256"/>
            <ac:spMk id="7" creationId="{DA0FE6D5-D475-4CBB-A6C2-E3D991A36891}"/>
          </ac:spMkLst>
        </pc:spChg>
        <pc:picChg chg="mod">
          <ac:chgData name="County Office" userId="b4186793-d088-41b2-9ad8-d51e3d259f12" providerId="ADAL" clId="{5471E649-C9EF-4D0D-9810-9DB4AB8ACDCF}" dt="2023-08-07T13:22:58.529" v="379" actId="1076"/>
          <ac:picMkLst>
            <pc:docMk/>
            <pc:sldMk cId="1485234858" sldId="256"/>
            <ac:picMk id="15" creationId="{E59089BD-A05A-4E28-AFD9-50A72EA81166}"/>
          </ac:picMkLst>
        </pc:picChg>
        <pc:picChg chg="mod">
          <ac:chgData name="County Office" userId="b4186793-d088-41b2-9ad8-d51e3d259f12" providerId="ADAL" clId="{5471E649-C9EF-4D0D-9810-9DB4AB8ACDCF}" dt="2023-08-07T13:01:16.383" v="2" actId="14826"/>
          <ac:picMkLst>
            <pc:docMk/>
            <pc:sldMk cId="1485234858" sldId="256"/>
            <ac:picMk id="20" creationId="{3072B96B-8E35-4D15-80A0-1DD4745F75B5}"/>
          </ac:picMkLst>
        </pc:picChg>
      </pc:sldChg>
      <pc:sldChg chg="addSp delSp modSp mod ord addAnim delAnim modAnim">
        <pc:chgData name="County Office" userId="b4186793-d088-41b2-9ad8-d51e3d259f12" providerId="ADAL" clId="{5471E649-C9EF-4D0D-9810-9DB4AB8ACDCF}" dt="2023-08-07T13:44:59.638" v="1583" actId="14826"/>
        <pc:sldMkLst>
          <pc:docMk/>
          <pc:sldMk cId="1094827795" sldId="289"/>
        </pc:sldMkLst>
        <pc:spChg chg="mod">
          <ac:chgData name="County Office" userId="b4186793-d088-41b2-9ad8-d51e3d259f12" providerId="ADAL" clId="{5471E649-C9EF-4D0D-9810-9DB4AB8ACDCF}" dt="2023-08-07T13:20:00.934" v="363" actId="122"/>
          <ac:spMkLst>
            <pc:docMk/>
            <pc:sldMk cId="1094827795" sldId="289"/>
            <ac:spMk id="2" creationId="{9CB1D87D-E475-451A-B36C-E4A4F63609C1}"/>
          </ac:spMkLst>
        </pc:spChg>
        <pc:spChg chg="mod">
          <ac:chgData name="County Office" userId="b4186793-d088-41b2-9ad8-d51e3d259f12" providerId="ADAL" clId="{5471E649-C9EF-4D0D-9810-9DB4AB8ACDCF}" dt="2023-08-07T13:36:51.297" v="1508" actId="255"/>
          <ac:spMkLst>
            <pc:docMk/>
            <pc:sldMk cId="1094827795" sldId="289"/>
            <ac:spMk id="3" creationId="{D56BE522-961D-4737-9715-127DB8A86EB2}"/>
          </ac:spMkLst>
        </pc:spChg>
        <pc:spChg chg="add del mod">
          <ac:chgData name="County Office" userId="b4186793-d088-41b2-9ad8-d51e3d259f12" providerId="ADAL" clId="{5471E649-C9EF-4D0D-9810-9DB4AB8ACDCF}" dt="2023-08-07T13:42:56.979" v="1582" actId="22"/>
          <ac:spMkLst>
            <pc:docMk/>
            <pc:sldMk cId="1094827795" sldId="289"/>
            <ac:spMk id="6" creationId="{2645A1B7-8B88-4D90-983D-BAA2E9AAFFD3}"/>
          </ac:spMkLst>
        </pc:spChg>
        <pc:spChg chg="add del mod">
          <ac:chgData name="County Office" userId="b4186793-d088-41b2-9ad8-d51e3d259f12" providerId="ADAL" clId="{5471E649-C9EF-4D0D-9810-9DB4AB8ACDCF}" dt="2023-08-07T13:42:09.609" v="1578" actId="478"/>
          <ac:spMkLst>
            <pc:docMk/>
            <pc:sldMk cId="1094827795" sldId="289"/>
            <ac:spMk id="7" creationId="{95436635-7B44-5F4E-3BAC-F8176EAFD25F}"/>
          </ac:spMkLst>
        </pc:spChg>
        <pc:grpChg chg="del">
          <ac:chgData name="County Office" userId="b4186793-d088-41b2-9ad8-d51e3d259f12" providerId="ADAL" clId="{5471E649-C9EF-4D0D-9810-9DB4AB8ACDCF}" dt="2023-08-07T13:36:56.394" v="1510" actId="478"/>
          <ac:grpSpMkLst>
            <pc:docMk/>
            <pc:sldMk cId="1094827795" sldId="289"/>
            <ac:grpSpMk id="46" creationId="{62DF6AE8-6133-4C1E-91DD-755705ACF0F1}"/>
          </ac:grpSpMkLst>
        </pc:grpChg>
        <pc:graphicFrameChg chg="add del mod ord modGraphic">
          <ac:chgData name="County Office" userId="b4186793-d088-41b2-9ad8-d51e3d259f12" providerId="ADAL" clId="{5471E649-C9EF-4D0D-9810-9DB4AB8ACDCF}" dt="2023-08-07T13:37:41.130" v="1512" actId="3680"/>
          <ac:graphicFrameMkLst>
            <pc:docMk/>
            <pc:sldMk cId="1094827795" sldId="289"/>
            <ac:graphicFrameMk id="5" creationId="{2CBDB391-93CD-CD93-74F7-524F9EF18A57}"/>
          </ac:graphicFrameMkLst>
        </pc:graphicFrameChg>
        <pc:picChg chg="add mod">
          <ac:chgData name="County Office" userId="b4186793-d088-41b2-9ad8-d51e3d259f12" providerId="ADAL" clId="{5471E649-C9EF-4D0D-9810-9DB4AB8ACDCF}" dt="2023-08-07T13:36:30.701" v="1501" actId="1076"/>
          <ac:picMkLst>
            <pc:docMk/>
            <pc:sldMk cId="1094827795" sldId="289"/>
            <ac:picMk id="4" creationId="{EA9198A8-AB90-0746-DE4F-20A7FE4AC725}"/>
          </ac:picMkLst>
        </pc:picChg>
        <pc:picChg chg="add mod ord">
          <ac:chgData name="County Office" userId="b4186793-d088-41b2-9ad8-d51e3d259f12" providerId="ADAL" clId="{5471E649-C9EF-4D0D-9810-9DB4AB8ACDCF}" dt="2023-08-07T13:42:56.979" v="1582" actId="22"/>
          <ac:picMkLst>
            <pc:docMk/>
            <pc:sldMk cId="1094827795" sldId="289"/>
            <ac:picMk id="9" creationId="{CCC8EC6D-9AB8-FA59-A199-45C74C23626B}"/>
          </ac:picMkLst>
        </pc:picChg>
        <pc:picChg chg="mod">
          <ac:chgData name="County Office" userId="b4186793-d088-41b2-9ad8-d51e3d259f12" providerId="ADAL" clId="{5471E649-C9EF-4D0D-9810-9DB4AB8ACDCF}" dt="2023-08-07T13:44:59.638" v="1583" actId="14826"/>
          <ac:picMkLst>
            <pc:docMk/>
            <pc:sldMk cId="1094827795" sldId="289"/>
            <ac:picMk id="14" creationId="{2DD80BD6-4966-4B27-A63C-89B71D8967E8}"/>
          </ac:picMkLst>
        </pc:picChg>
      </pc:sldChg>
      <pc:sldChg chg="addSp delSp modSp mod ord">
        <pc:chgData name="County Office" userId="b4186793-d088-41b2-9ad8-d51e3d259f12" providerId="ADAL" clId="{5471E649-C9EF-4D0D-9810-9DB4AB8ACDCF}" dt="2023-08-07T15:38:44.161" v="4880" actId="14826"/>
        <pc:sldMkLst>
          <pc:docMk/>
          <pc:sldMk cId="1532102022" sldId="290"/>
        </pc:sldMkLst>
        <pc:spChg chg="mod">
          <ac:chgData name="County Office" userId="b4186793-d088-41b2-9ad8-d51e3d259f12" providerId="ADAL" clId="{5471E649-C9EF-4D0D-9810-9DB4AB8ACDCF}" dt="2023-08-07T15:32:19.373" v="4707" actId="20577"/>
          <ac:spMkLst>
            <pc:docMk/>
            <pc:sldMk cId="1532102022" sldId="290"/>
            <ac:spMk id="4" creationId="{79CEA89E-0B03-4727-AB47-73EA4E2DF948}"/>
          </ac:spMkLst>
        </pc:spChg>
        <pc:spChg chg="mod">
          <ac:chgData name="County Office" userId="b4186793-d088-41b2-9ad8-d51e3d259f12" providerId="ADAL" clId="{5471E649-C9EF-4D0D-9810-9DB4AB8ACDCF}" dt="2023-08-07T15:32:09.096" v="4696" actId="20577"/>
          <ac:spMkLst>
            <pc:docMk/>
            <pc:sldMk cId="1532102022" sldId="290"/>
            <ac:spMk id="5" creationId="{C4F969E5-6F82-4658-A735-72D16DDDD1D8}"/>
          </ac:spMkLst>
        </pc:spChg>
        <pc:spChg chg="add del mod">
          <ac:chgData name="County Office" userId="b4186793-d088-41b2-9ad8-d51e3d259f12" providerId="ADAL" clId="{5471E649-C9EF-4D0D-9810-9DB4AB8ACDCF}" dt="2023-08-07T15:35:00.682" v="4804" actId="478"/>
          <ac:spMkLst>
            <pc:docMk/>
            <pc:sldMk cId="1532102022" sldId="290"/>
            <ac:spMk id="6" creationId="{C5D7F1E6-45A2-E961-FB42-67B7147F0806}"/>
          </ac:spMkLst>
        </pc:spChg>
        <pc:spChg chg="mod">
          <ac:chgData name="County Office" userId="b4186793-d088-41b2-9ad8-d51e3d259f12" providerId="ADAL" clId="{5471E649-C9EF-4D0D-9810-9DB4AB8ACDCF}" dt="2023-08-07T15:30:29.277" v="4484" actId="20577"/>
          <ac:spMkLst>
            <pc:docMk/>
            <pc:sldMk cId="1532102022" sldId="290"/>
            <ac:spMk id="8" creationId="{E6971D8C-ECC5-4EDD-AC10-DDF4CA7E9DC3}"/>
          </ac:spMkLst>
        </pc:spChg>
        <pc:spChg chg="mod">
          <ac:chgData name="County Office" userId="b4186793-d088-41b2-9ad8-d51e3d259f12" providerId="ADAL" clId="{5471E649-C9EF-4D0D-9810-9DB4AB8ACDCF}" dt="2023-08-07T15:31:05.126" v="4544" actId="20577"/>
          <ac:spMkLst>
            <pc:docMk/>
            <pc:sldMk cId="1532102022" sldId="290"/>
            <ac:spMk id="9" creationId="{A6E9F776-E542-4D93-851A-A3A10F6D2A7D}"/>
          </ac:spMkLst>
        </pc:spChg>
        <pc:spChg chg="mod">
          <ac:chgData name="County Office" userId="b4186793-d088-41b2-9ad8-d51e3d259f12" providerId="ADAL" clId="{5471E649-C9EF-4D0D-9810-9DB4AB8ACDCF}" dt="2023-08-07T15:31:21.646" v="4554" actId="20577"/>
          <ac:spMkLst>
            <pc:docMk/>
            <pc:sldMk cId="1532102022" sldId="290"/>
            <ac:spMk id="10" creationId="{CE222CAE-9234-4B0E-90FC-584C469313C6}"/>
          </ac:spMkLst>
        </pc:spChg>
        <pc:spChg chg="mod">
          <ac:chgData name="County Office" userId="b4186793-d088-41b2-9ad8-d51e3d259f12" providerId="ADAL" clId="{5471E649-C9EF-4D0D-9810-9DB4AB8ACDCF}" dt="2023-08-07T15:31:35.646" v="4591" actId="20577"/>
          <ac:spMkLst>
            <pc:docMk/>
            <pc:sldMk cId="1532102022" sldId="290"/>
            <ac:spMk id="13" creationId="{A6B0E616-411B-4401-BC87-821D72B9D614}"/>
          </ac:spMkLst>
        </pc:spChg>
        <pc:spChg chg="add del mod">
          <ac:chgData name="County Office" userId="b4186793-d088-41b2-9ad8-d51e3d259f12" providerId="ADAL" clId="{5471E649-C9EF-4D0D-9810-9DB4AB8ACDCF}" dt="2023-08-07T15:35:34.542" v="4813" actId="478"/>
          <ac:spMkLst>
            <pc:docMk/>
            <pc:sldMk cId="1532102022" sldId="290"/>
            <ac:spMk id="14" creationId="{08080E98-97E6-1FC0-6242-F2FB5FCB2E7F}"/>
          </ac:spMkLst>
        </pc:spChg>
        <pc:picChg chg="add mod">
          <ac:chgData name="County Office" userId="b4186793-d088-41b2-9ad8-d51e3d259f12" providerId="ADAL" clId="{5471E649-C9EF-4D0D-9810-9DB4AB8ACDCF}" dt="2023-08-07T15:34:55.555" v="4803" actId="1076"/>
          <ac:picMkLst>
            <pc:docMk/>
            <pc:sldMk cId="1532102022" sldId="290"/>
            <ac:picMk id="7" creationId="{0F1E52B4-2CDB-2E57-AC39-1098D90C2D7D}"/>
          </ac:picMkLst>
        </pc:picChg>
        <pc:picChg chg="mod">
          <ac:chgData name="County Office" userId="b4186793-d088-41b2-9ad8-d51e3d259f12" providerId="ADAL" clId="{5471E649-C9EF-4D0D-9810-9DB4AB8ACDCF}" dt="2023-08-07T15:38:44.161" v="4880" actId="14826"/>
          <ac:picMkLst>
            <pc:docMk/>
            <pc:sldMk cId="1532102022" sldId="290"/>
            <ac:picMk id="12" creationId="{8DE8CF4E-7F06-3246-808D-A52256A2A35C}"/>
          </ac:picMkLst>
        </pc:picChg>
        <pc:picChg chg="add mod">
          <ac:chgData name="County Office" userId="b4186793-d088-41b2-9ad8-d51e3d259f12" providerId="ADAL" clId="{5471E649-C9EF-4D0D-9810-9DB4AB8ACDCF}" dt="2023-08-07T15:35:32.655" v="4812" actId="1076"/>
          <ac:picMkLst>
            <pc:docMk/>
            <pc:sldMk cId="1532102022" sldId="290"/>
            <ac:picMk id="15" creationId="{8CAC8E62-0AC9-6791-01D6-F7C2FA0C6A4C}"/>
          </ac:picMkLst>
        </pc:picChg>
        <pc:picChg chg="del">
          <ac:chgData name="County Office" userId="b4186793-d088-41b2-9ad8-d51e3d259f12" providerId="ADAL" clId="{5471E649-C9EF-4D0D-9810-9DB4AB8ACDCF}" dt="2023-08-07T15:34:39.240" v="4800" actId="21"/>
          <ac:picMkLst>
            <pc:docMk/>
            <pc:sldMk cId="1532102022" sldId="290"/>
            <ac:picMk id="93" creationId="{EAF3579C-5F54-BD44-AD76-C07BBA5EFEA7}"/>
          </ac:picMkLst>
        </pc:picChg>
        <pc:picChg chg="del">
          <ac:chgData name="County Office" userId="b4186793-d088-41b2-9ad8-d51e3d259f12" providerId="ADAL" clId="{5471E649-C9EF-4D0D-9810-9DB4AB8ACDCF}" dt="2023-08-07T15:35:20.676" v="4809" actId="478"/>
          <ac:picMkLst>
            <pc:docMk/>
            <pc:sldMk cId="1532102022" sldId="290"/>
            <ac:picMk id="95" creationId="{1B98F2ED-22A7-8047-A12B-3AE19B270198}"/>
          </ac:picMkLst>
        </pc:picChg>
        <pc:picChg chg="mod">
          <ac:chgData name="County Office" userId="b4186793-d088-41b2-9ad8-d51e3d259f12" providerId="ADAL" clId="{5471E649-C9EF-4D0D-9810-9DB4AB8ACDCF}" dt="2023-08-07T15:35:24.710" v="4810" actId="1076"/>
          <ac:picMkLst>
            <pc:docMk/>
            <pc:sldMk cId="1532102022" sldId="290"/>
            <ac:picMk id="97" creationId="{41A48230-7A6F-634A-84FA-2508F0A6B9D5}"/>
          </ac:picMkLst>
        </pc:picChg>
      </pc:sldChg>
      <pc:sldChg chg="modSp mod modAnim">
        <pc:chgData name="County Office" userId="b4186793-d088-41b2-9ad8-d51e3d259f12" providerId="ADAL" clId="{5471E649-C9EF-4D0D-9810-9DB4AB8ACDCF}" dt="2023-08-07T13:19:39.749" v="362" actId="20577"/>
        <pc:sldMkLst>
          <pc:docMk/>
          <pc:sldMk cId="1616002961" sldId="291"/>
        </pc:sldMkLst>
        <pc:spChg chg="mod">
          <ac:chgData name="County Office" userId="b4186793-d088-41b2-9ad8-d51e3d259f12" providerId="ADAL" clId="{5471E649-C9EF-4D0D-9810-9DB4AB8ACDCF}" dt="2023-08-07T13:14:36.201" v="196" actId="20577"/>
          <ac:spMkLst>
            <pc:docMk/>
            <pc:sldMk cId="1616002961" sldId="291"/>
            <ac:spMk id="6" creationId="{BF256DF6-A37A-4A39-B999-593132100E8F}"/>
          </ac:spMkLst>
        </pc:spChg>
        <pc:spChg chg="mod">
          <ac:chgData name="County Office" userId="b4186793-d088-41b2-9ad8-d51e3d259f12" providerId="ADAL" clId="{5471E649-C9EF-4D0D-9810-9DB4AB8ACDCF}" dt="2023-08-07T13:19:39.749" v="362" actId="20577"/>
          <ac:spMkLst>
            <pc:docMk/>
            <pc:sldMk cId="1616002961" sldId="291"/>
            <ac:spMk id="7" creationId="{71D8474C-C840-4A30-8E4B-29DE64CCBD6C}"/>
          </ac:spMkLst>
        </pc:spChg>
      </pc:sldChg>
      <pc:sldChg chg="del">
        <pc:chgData name="County Office" userId="b4186793-d088-41b2-9ad8-d51e3d259f12" providerId="ADAL" clId="{5471E649-C9EF-4D0D-9810-9DB4AB8ACDCF}" dt="2023-08-07T13:19:10.414" v="361" actId="2696"/>
        <pc:sldMkLst>
          <pc:docMk/>
          <pc:sldMk cId="3874909024" sldId="292"/>
        </pc:sldMkLst>
      </pc:sldChg>
      <pc:sldChg chg="del">
        <pc:chgData name="County Office" userId="b4186793-d088-41b2-9ad8-d51e3d259f12" providerId="ADAL" clId="{5471E649-C9EF-4D0D-9810-9DB4AB8ACDCF}" dt="2023-08-07T13:19:04.541" v="360" actId="2696"/>
        <pc:sldMkLst>
          <pc:docMk/>
          <pc:sldMk cId="718889321" sldId="293"/>
        </pc:sldMkLst>
      </pc:sldChg>
      <pc:sldChg chg="addSp delSp modSp del mod">
        <pc:chgData name="County Office" userId="b4186793-d088-41b2-9ad8-d51e3d259f12" providerId="ADAL" clId="{5471E649-C9EF-4D0D-9810-9DB4AB8ACDCF}" dt="2023-08-07T13:10:31.865" v="177" actId="2696"/>
        <pc:sldMkLst>
          <pc:docMk/>
          <pc:sldMk cId="4137383" sldId="295"/>
        </pc:sldMkLst>
        <pc:spChg chg="mod">
          <ac:chgData name="County Office" userId="b4186793-d088-41b2-9ad8-d51e3d259f12" providerId="ADAL" clId="{5471E649-C9EF-4D0D-9810-9DB4AB8ACDCF}" dt="2023-08-07T13:02:22.945" v="23" actId="20577"/>
          <ac:spMkLst>
            <pc:docMk/>
            <pc:sldMk cId="4137383" sldId="295"/>
            <ac:spMk id="2" creationId="{352D215A-7D9D-4B71-81A1-3220FCFE316C}"/>
          </ac:spMkLst>
        </pc:spChg>
        <pc:spChg chg="add mod">
          <ac:chgData name="County Office" userId="b4186793-d088-41b2-9ad8-d51e3d259f12" providerId="ADAL" clId="{5471E649-C9EF-4D0D-9810-9DB4AB8ACDCF}" dt="2023-08-07T13:02:28.332" v="24" actId="478"/>
          <ac:spMkLst>
            <pc:docMk/>
            <pc:sldMk cId="4137383" sldId="295"/>
            <ac:spMk id="4" creationId="{2567B7C5-4817-E6D8-4268-415BFA01AAF8}"/>
          </ac:spMkLst>
        </pc:spChg>
        <pc:spChg chg="mod">
          <ac:chgData name="County Office" userId="b4186793-d088-41b2-9ad8-d51e3d259f12" providerId="ADAL" clId="{5471E649-C9EF-4D0D-9810-9DB4AB8ACDCF}" dt="2023-08-07T13:03:51.049" v="89" actId="20577"/>
          <ac:spMkLst>
            <pc:docMk/>
            <pc:sldMk cId="4137383" sldId="295"/>
            <ac:spMk id="8" creationId="{E6971D8C-ECC5-4EDD-AC10-DDF4CA7E9DC3}"/>
          </ac:spMkLst>
        </pc:spChg>
        <pc:spChg chg="mod">
          <ac:chgData name="County Office" userId="b4186793-d088-41b2-9ad8-d51e3d259f12" providerId="ADAL" clId="{5471E649-C9EF-4D0D-9810-9DB4AB8ACDCF}" dt="2023-08-07T13:09:50.058" v="169" actId="1076"/>
          <ac:spMkLst>
            <pc:docMk/>
            <pc:sldMk cId="4137383" sldId="295"/>
            <ac:spMk id="11" creationId="{6C38CB51-EF85-482C-AC15-612957192A33}"/>
          </ac:spMkLst>
        </pc:spChg>
        <pc:picChg chg="mod">
          <ac:chgData name="County Office" userId="b4186793-d088-41b2-9ad8-d51e3d259f12" providerId="ADAL" clId="{5471E649-C9EF-4D0D-9810-9DB4AB8ACDCF}" dt="2023-08-07T13:07:49.563" v="101" actId="1076"/>
          <ac:picMkLst>
            <pc:docMk/>
            <pc:sldMk cId="4137383" sldId="295"/>
            <ac:picMk id="12" creationId="{8DE8CF4E-7F06-3246-808D-A52256A2A35C}"/>
          </ac:picMkLst>
        </pc:picChg>
        <pc:picChg chg="mod">
          <ac:chgData name="County Office" userId="b4186793-d088-41b2-9ad8-d51e3d259f12" providerId="ADAL" clId="{5471E649-C9EF-4D0D-9810-9DB4AB8ACDCF}" dt="2023-08-07T13:03:27.348" v="28" actId="688"/>
          <ac:picMkLst>
            <pc:docMk/>
            <pc:sldMk cId="4137383" sldId="295"/>
            <ac:picMk id="23" creationId="{170DF0D6-014B-4AD8-AA81-E5F3A6A27872}"/>
          </ac:picMkLst>
        </pc:picChg>
        <pc:picChg chg="del">
          <ac:chgData name="County Office" userId="b4186793-d088-41b2-9ad8-d51e3d259f12" providerId="ADAL" clId="{5471E649-C9EF-4D0D-9810-9DB4AB8ACDCF}" dt="2023-08-07T13:02:28.332" v="24" actId="478"/>
          <ac:picMkLst>
            <pc:docMk/>
            <pc:sldMk cId="4137383" sldId="295"/>
            <ac:picMk id="97" creationId="{41A48230-7A6F-634A-84FA-2508F0A6B9D5}"/>
          </ac:picMkLst>
        </pc:picChg>
      </pc:sldChg>
      <pc:sldChg chg="modSp mod modAnim">
        <pc:chgData name="County Office" userId="b4186793-d088-41b2-9ad8-d51e3d259f12" providerId="ADAL" clId="{5471E649-C9EF-4D0D-9810-9DB4AB8ACDCF}" dt="2023-08-07T13:52:36.760" v="2238" actId="20577"/>
        <pc:sldMkLst>
          <pc:docMk/>
          <pc:sldMk cId="563806828" sldId="298"/>
        </pc:sldMkLst>
        <pc:spChg chg="mod">
          <ac:chgData name="County Office" userId="b4186793-d088-41b2-9ad8-d51e3d259f12" providerId="ADAL" clId="{5471E649-C9EF-4D0D-9810-9DB4AB8ACDCF}" dt="2023-08-07T13:52:36.760" v="2238" actId="20577"/>
          <ac:spMkLst>
            <pc:docMk/>
            <pc:sldMk cId="563806828" sldId="298"/>
            <ac:spMk id="2" creationId="{79B3570A-20C8-4F59-B00E-A0C32AA97216}"/>
          </ac:spMkLst>
        </pc:spChg>
      </pc:sldChg>
      <pc:sldChg chg="del">
        <pc:chgData name="County Office" userId="b4186793-d088-41b2-9ad8-d51e3d259f12" providerId="ADAL" clId="{5471E649-C9EF-4D0D-9810-9DB4AB8ACDCF}" dt="2023-08-07T15:42:25.988" v="4979" actId="2696"/>
        <pc:sldMkLst>
          <pc:docMk/>
          <pc:sldMk cId="1950739131" sldId="304"/>
        </pc:sldMkLst>
      </pc:sldChg>
      <pc:sldChg chg="modSp mod">
        <pc:chgData name="County Office" userId="b4186793-d088-41b2-9ad8-d51e3d259f12" providerId="ADAL" clId="{5471E649-C9EF-4D0D-9810-9DB4AB8ACDCF}" dt="2023-08-07T15:55:28.399" v="5300" actId="20577"/>
        <pc:sldMkLst>
          <pc:docMk/>
          <pc:sldMk cId="3092469913" sldId="305"/>
        </pc:sldMkLst>
        <pc:spChg chg="mod">
          <ac:chgData name="County Office" userId="b4186793-d088-41b2-9ad8-d51e3d259f12" providerId="ADAL" clId="{5471E649-C9EF-4D0D-9810-9DB4AB8ACDCF}" dt="2023-08-07T15:55:28.399" v="5300" actId="20577"/>
          <ac:spMkLst>
            <pc:docMk/>
            <pc:sldMk cId="3092469913" sldId="305"/>
            <ac:spMk id="13" creationId="{6E2D1DB4-153C-428C-BB94-323DE8C3CD34}"/>
          </ac:spMkLst>
        </pc:spChg>
        <pc:picChg chg="mod">
          <ac:chgData name="County Office" userId="b4186793-d088-41b2-9ad8-d51e3d259f12" providerId="ADAL" clId="{5471E649-C9EF-4D0D-9810-9DB4AB8ACDCF}" dt="2023-08-07T15:50:25.489" v="5280" actId="14826"/>
          <ac:picMkLst>
            <pc:docMk/>
            <pc:sldMk cId="3092469913" sldId="305"/>
            <ac:picMk id="17" creationId="{DB771B86-FCFA-49A5-B4E2-BF691E95141C}"/>
          </ac:picMkLst>
        </pc:picChg>
      </pc:sldChg>
      <pc:sldChg chg="del ord">
        <pc:chgData name="County Office" userId="b4186793-d088-41b2-9ad8-d51e3d259f12" providerId="ADAL" clId="{5471E649-C9EF-4D0D-9810-9DB4AB8ACDCF}" dt="2023-08-07T13:29:56.811" v="675" actId="2696"/>
        <pc:sldMkLst>
          <pc:docMk/>
          <pc:sldMk cId="2657827446" sldId="307"/>
        </pc:sldMkLst>
      </pc:sldChg>
      <pc:sldChg chg="addSp modSp mod ord modAnim">
        <pc:chgData name="County Office" userId="b4186793-d088-41b2-9ad8-d51e3d259f12" providerId="ADAL" clId="{5471E649-C9EF-4D0D-9810-9DB4AB8ACDCF}" dt="2023-08-07T13:26:11.250" v="399" actId="1076"/>
        <pc:sldMkLst>
          <pc:docMk/>
          <pc:sldMk cId="3423231958" sldId="308"/>
        </pc:sldMkLst>
        <pc:spChg chg="mod">
          <ac:chgData name="County Office" userId="b4186793-d088-41b2-9ad8-d51e3d259f12" providerId="ADAL" clId="{5471E649-C9EF-4D0D-9810-9DB4AB8ACDCF}" dt="2023-08-07T13:26:07.630" v="398" actId="2711"/>
          <ac:spMkLst>
            <pc:docMk/>
            <pc:sldMk cId="3423231958" sldId="308"/>
            <ac:spMk id="2" creationId="{503213D6-0FB7-43E2-AD7D-C4BAAF250967}"/>
          </ac:spMkLst>
        </pc:spChg>
        <pc:picChg chg="add mod">
          <ac:chgData name="County Office" userId="b4186793-d088-41b2-9ad8-d51e3d259f12" providerId="ADAL" clId="{5471E649-C9EF-4D0D-9810-9DB4AB8ACDCF}" dt="2023-08-07T13:26:11.250" v="399" actId="1076"/>
          <ac:picMkLst>
            <pc:docMk/>
            <pc:sldMk cId="3423231958" sldId="308"/>
            <ac:picMk id="5" creationId="{604F0A4C-FEC5-0682-AD3B-7E1954D33E49}"/>
          </ac:picMkLst>
        </pc:picChg>
      </pc:sldChg>
      <pc:sldChg chg="modSp del mod">
        <pc:chgData name="County Office" userId="b4186793-d088-41b2-9ad8-d51e3d259f12" providerId="ADAL" clId="{5471E649-C9EF-4D0D-9810-9DB4AB8ACDCF}" dt="2023-08-07T15:42:21.773" v="4978" actId="2696"/>
        <pc:sldMkLst>
          <pc:docMk/>
          <pc:sldMk cId="2085580348" sldId="309"/>
        </pc:sldMkLst>
        <pc:spChg chg="mod">
          <ac:chgData name="County Office" userId="b4186793-d088-41b2-9ad8-d51e3d259f12" providerId="ADAL" clId="{5471E649-C9EF-4D0D-9810-9DB4AB8ACDCF}" dt="2023-08-07T15:40:38.388" v="4882" actId="20577"/>
          <ac:spMkLst>
            <pc:docMk/>
            <pc:sldMk cId="2085580348" sldId="309"/>
            <ac:spMk id="2" creationId="{D9DC5CDD-5680-4B1E-A30A-73CEA618A747}"/>
          </ac:spMkLst>
        </pc:spChg>
        <pc:graphicFrameChg chg="modGraphic">
          <ac:chgData name="County Office" userId="b4186793-d088-41b2-9ad8-d51e3d259f12" providerId="ADAL" clId="{5471E649-C9EF-4D0D-9810-9DB4AB8ACDCF}" dt="2023-08-07T15:40:41.875" v="4884" actId="20577"/>
          <ac:graphicFrameMkLst>
            <pc:docMk/>
            <pc:sldMk cId="2085580348" sldId="309"/>
            <ac:graphicFrameMk id="4" creationId="{E9347C3B-1548-4464-8185-94EC734C1B77}"/>
          </ac:graphicFrameMkLst>
        </pc:graphicFrameChg>
      </pc:sldChg>
      <pc:sldChg chg="del">
        <pc:chgData name="County Office" userId="b4186793-d088-41b2-9ad8-d51e3d259f12" providerId="ADAL" clId="{5471E649-C9EF-4D0D-9810-9DB4AB8ACDCF}" dt="2023-08-07T14:51:35.996" v="3947" actId="2696"/>
        <pc:sldMkLst>
          <pc:docMk/>
          <pc:sldMk cId="315625215" sldId="310"/>
        </pc:sldMkLst>
      </pc:sldChg>
      <pc:sldChg chg="modSp mod ord">
        <pc:chgData name="County Office" userId="b4186793-d088-41b2-9ad8-d51e3d259f12" providerId="ADAL" clId="{5471E649-C9EF-4D0D-9810-9DB4AB8ACDCF}" dt="2023-08-07T15:08:32.959" v="4088" actId="14826"/>
        <pc:sldMkLst>
          <pc:docMk/>
          <pc:sldMk cId="4088973738" sldId="311"/>
        </pc:sldMkLst>
        <pc:spChg chg="mod">
          <ac:chgData name="County Office" userId="b4186793-d088-41b2-9ad8-d51e3d259f12" providerId="ADAL" clId="{5471E649-C9EF-4D0D-9810-9DB4AB8ACDCF}" dt="2023-08-07T15:06:57.934" v="4061" actId="20577"/>
          <ac:spMkLst>
            <pc:docMk/>
            <pc:sldMk cId="4088973738" sldId="311"/>
            <ac:spMk id="4" creationId="{79CEA89E-0B03-4727-AB47-73EA4E2DF948}"/>
          </ac:spMkLst>
        </pc:spChg>
        <pc:spChg chg="mod">
          <ac:chgData name="County Office" userId="b4186793-d088-41b2-9ad8-d51e3d259f12" providerId="ADAL" clId="{5471E649-C9EF-4D0D-9810-9DB4AB8ACDCF}" dt="2023-08-07T15:07:24.236" v="4087" actId="20577"/>
          <ac:spMkLst>
            <pc:docMk/>
            <pc:sldMk cId="4088973738" sldId="311"/>
            <ac:spMk id="5" creationId="{C4F969E5-6F82-4658-A735-72D16DDDD1D8}"/>
          </ac:spMkLst>
        </pc:spChg>
        <pc:spChg chg="mod">
          <ac:chgData name="County Office" userId="b4186793-d088-41b2-9ad8-d51e3d259f12" providerId="ADAL" clId="{5471E649-C9EF-4D0D-9810-9DB4AB8ACDCF}" dt="2023-08-07T15:05:59.524" v="3961"/>
          <ac:spMkLst>
            <pc:docMk/>
            <pc:sldMk cId="4088973738" sldId="311"/>
            <ac:spMk id="8" creationId="{E6971D8C-ECC5-4EDD-AC10-DDF4CA7E9DC3}"/>
          </ac:spMkLst>
        </pc:spChg>
        <pc:spChg chg="mod">
          <ac:chgData name="County Office" userId="b4186793-d088-41b2-9ad8-d51e3d259f12" providerId="ADAL" clId="{5471E649-C9EF-4D0D-9810-9DB4AB8ACDCF}" dt="2023-08-07T15:06:33.813" v="4013"/>
          <ac:spMkLst>
            <pc:docMk/>
            <pc:sldMk cId="4088973738" sldId="311"/>
            <ac:spMk id="9" creationId="{A6E9F776-E542-4D93-851A-A3A10F6D2A7D}"/>
          </ac:spMkLst>
        </pc:spChg>
        <pc:spChg chg="mod">
          <ac:chgData name="County Office" userId="b4186793-d088-41b2-9ad8-d51e3d259f12" providerId="ADAL" clId="{5471E649-C9EF-4D0D-9810-9DB4AB8ACDCF}" dt="2023-08-07T15:07:08.697" v="4071" actId="20577"/>
          <ac:spMkLst>
            <pc:docMk/>
            <pc:sldMk cId="4088973738" sldId="311"/>
            <ac:spMk id="10" creationId="{CE222CAE-9234-4B0E-90FC-584C469313C6}"/>
          </ac:spMkLst>
        </pc:spChg>
        <pc:spChg chg="mod">
          <ac:chgData name="County Office" userId="b4186793-d088-41b2-9ad8-d51e3d259f12" providerId="ADAL" clId="{5471E649-C9EF-4D0D-9810-9DB4AB8ACDCF}" dt="2023-08-07T15:06:14.970" v="4011" actId="20577"/>
          <ac:spMkLst>
            <pc:docMk/>
            <pc:sldMk cId="4088973738" sldId="311"/>
            <ac:spMk id="13" creationId="{A6B0E616-411B-4401-BC87-821D72B9D614}"/>
          </ac:spMkLst>
        </pc:spChg>
        <pc:picChg chg="mod">
          <ac:chgData name="County Office" userId="b4186793-d088-41b2-9ad8-d51e3d259f12" providerId="ADAL" clId="{5471E649-C9EF-4D0D-9810-9DB4AB8ACDCF}" dt="2023-08-07T15:08:32.959" v="4088" actId="14826"/>
          <ac:picMkLst>
            <pc:docMk/>
            <pc:sldMk cId="4088973738" sldId="311"/>
            <ac:picMk id="12" creationId="{8DE8CF4E-7F06-3246-808D-A52256A2A35C}"/>
          </ac:picMkLst>
        </pc:picChg>
      </pc:sldChg>
      <pc:sldChg chg="addSp delSp modSp mod ord">
        <pc:chgData name="County Office" userId="b4186793-d088-41b2-9ad8-d51e3d259f12" providerId="ADAL" clId="{5471E649-C9EF-4D0D-9810-9DB4AB8ACDCF}" dt="2023-08-07T15:26:10.143" v="4453" actId="14826"/>
        <pc:sldMkLst>
          <pc:docMk/>
          <pc:sldMk cId="2744905783" sldId="312"/>
        </pc:sldMkLst>
        <pc:spChg chg="mod">
          <ac:chgData name="County Office" userId="b4186793-d088-41b2-9ad8-d51e3d259f12" providerId="ADAL" clId="{5471E649-C9EF-4D0D-9810-9DB4AB8ACDCF}" dt="2023-08-07T15:20:05.309" v="4317" actId="20577"/>
          <ac:spMkLst>
            <pc:docMk/>
            <pc:sldMk cId="2744905783" sldId="312"/>
            <ac:spMk id="4" creationId="{79CEA89E-0B03-4727-AB47-73EA4E2DF948}"/>
          </ac:spMkLst>
        </pc:spChg>
        <pc:spChg chg="mod">
          <ac:chgData name="County Office" userId="b4186793-d088-41b2-9ad8-d51e3d259f12" providerId="ADAL" clId="{5471E649-C9EF-4D0D-9810-9DB4AB8ACDCF}" dt="2023-08-07T15:21:35.402" v="4439" actId="20577"/>
          <ac:spMkLst>
            <pc:docMk/>
            <pc:sldMk cId="2744905783" sldId="312"/>
            <ac:spMk id="5" creationId="{C4F969E5-6F82-4658-A735-72D16DDDD1D8}"/>
          </ac:spMkLst>
        </pc:spChg>
        <pc:spChg chg="mod">
          <ac:chgData name="County Office" userId="b4186793-d088-41b2-9ad8-d51e3d259f12" providerId="ADAL" clId="{5471E649-C9EF-4D0D-9810-9DB4AB8ACDCF}" dt="2023-08-07T15:16:21.223" v="4120"/>
          <ac:spMkLst>
            <pc:docMk/>
            <pc:sldMk cId="2744905783" sldId="312"/>
            <ac:spMk id="8" creationId="{E6971D8C-ECC5-4EDD-AC10-DDF4CA7E9DC3}"/>
          </ac:spMkLst>
        </pc:spChg>
        <pc:spChg chg="mod">
          <ac:chgData name="County Office" userId="b4186793-d088-41b2-9ad8-d51e3d259f12" providerId="ADAL" clId="{5471E649-C9EF-4D0D-9810-9DB4AB8ACDCF}" dt="2023-08-07T15:20:40.370" v="4340" actId="20577"/>
          <ac:spMkLst>
            <pc:docMk/>
            <pc:sldMk cId="2744905783" sldId="312"/>
            <ac:spMk id="9" creationId="{A6E9F776-E542-4D93-851A-A3A10F6D2A7D}"/>
          </ac:spMkLst>
        </pc:spChg>
        <pc:spChg chg="mod">
          <ac:chgData name="County Office" userId="b4186793-d088-41b2-9ad8-d51e3d259f12" providerId="ADAL" clId="{5471E649-C9EF-4D0D-9810-9DB4AB8ACDCF}" dt="2023-08-07T15:20:46.021" v="4351" actId="20577"/>
          <ac:spMkLst>
            <pc:docMk/>
            <pc:sldMk cId="2744905783" sldId="312"/>
            <ac:spMk id="10" creationId="{CE222CAE-9234-4B0E-90FC-584C469313C6}"/>
          </ac:spMkLst>
        </pc:spChg>
        <pc:spChg chg="add del mod">
          <ac:chgData name="County Office" userId="b4186793-d088-41b2-9ad8-d51e3d259f12" providerId="ADAL" clId="{5471E649-C9EF-4D0D-9810-9DB4AB8ACDCF}" dt="2023-08-07T15:22:25.208" v="4445" actId="478"/>
          <ac:spMkLst>
            <pc:docMk/>
            <pc:sldMk cId="2744905783" sldId="312"/>
            <ac:spMk id="11" creationId="{440F1174-DAF9-B684-D8BA-97BDF847D0B1}"/>
          </ac:spMkLst>
        </pc:spChg>
        <pc:spChg chg="mod">
          <ac:chgData name="County Office" userId="b4186793-d088-41b2-9ad8-d51e3d259f12" providerId="ADAL" clId="{5471E649-C9EF-4D0D-9810-9DB4AB8ACDCF}" dt="2023-08-07T15:19:12.936" v="4229" actId="113"/>
          <ac:spMkLst>
            <pc:docMk/>
            <pc:sldMk cId="2744905783" sldId="312"/>
            <ac:spMk id="13" creationId="{A6B0E616-411B-4401-BC87-821D72B9D614}"/>
          </ac:spMkLst>
        </pc:spChg>
        <pc:spChg chg="add del mod">
          <ac:chgData name="County Office" userId="b4186793-d088-41b2-9ad8-d51e3d259f12" providerId="ADAL" clId="{5471E649-C9EF-4D0D-9810-9DB4AB8ACDCF}" dt="2023-08-07T15:22:51.968" v="4447" actId="931"/>
          <ac:spMkLst>
            <pc:docMk/>
            <pc:sldMk cId="2744905783" sldId="312"/>
            <ac:spMk id="15" creationId="{1601421C-93CA-2F8E-08C5-C8EA199CFC6B}"/>
          </ac:spMkLst>
        </pc:spChg>
        <pc:picChg chg="add mod">
          <ac:chgData name="County Office" userId="b4186793-d088-41b2-9ad8-d51e3d259f12" providerId="ADAL" clId="{5471E649-C9EF-4D0D-9810-9DB4AB8ACDCF}" dt="2023-08-07T15:22:21.059" v="4444" actId="207"/>
          <ac:picMkLst>
            <pc:docMk/>
            <pc:sldMk cId="2744905783" sldId="312"/>
            <ac:picMk id="6" creationId="{055DE7E2-560E-747F-A14C-D0497F9574AF}"/>
          </ac:picMkLst>
        </pc:picChg>
        <pc:picChg chg="mod">
          <ac:chgData name="County Office" userId="b4186793-d088-41b2-9ad8-d51e3d259f12" providerId="ADAL" clId="{5471E649-C9EF-4D0D-9810-9DB4AB8ACDCF}" dt="2023-08-07T15:26:10.143" v="4453" actId="14826"/>
          <ac:picMkLst>
            <pc:docMk/>
            <pc:sldMk cId="2744905783" sldId="312"/>
            <ac:picMk id="12" creationId="{8DE8CF4E-7F06-3246-808D-A52256A2A35C}"/>
          </ac:picMkLst>
        </pc:picChg>
        <pc:picChg chg="add mod">
          <ac:chgData name="County Office" userId="b4186793-d088-41b2-9ad8-d51e3d259f12" providerId="ADAL" clId="{5471E649-C9EF-4D0D-9810-9DB4AB8ACDCF}" dt="2023-08-07T15:22:59.118" v="4449" actId="207"/>
          <ac:picMkLst>
            <pc:docMk/>
            <pc:sldMk cId="2744905783" sldId="312"/>
            <ac:picMk id="17" creationId="{E129182A-A862-A820-AA69-D22554FC3743}"/>
          </ac:picMkLst>
        </pc:picChg>
        <pc:picChg chg="add del mod">
          <ac:chgData name="County Office" userId="b4186793-d088-41b2-9ad8-d51e3d259f12" providerId="ADAL" clId="{5471E649-C9EF-4D0D-9810-9DB4AB8ACDCF}" dt="2023-08-07T15:25:57.715" v="4451" actId="931"/>
          <ac:picMkLst>
            <pc:docMk/>
            <pc:sldMk cId="2744905783" sldId="312"/>
            <ac:picMk id="19" creationId="{776F425B-44E9-DFC5-64DC-EAF89A9E8A86}"/>
          </ac:picMkLst>
        </pc:picChg>
        <pc:picChg chg="del mod">
          <ac:chgData name="County Office" userId="b4186793-d088-41b2-9ad8-d51e3d259f12" providerId="ADAL" clId="{5471E649-C9EF-4D0D-9810-9DB4AB8ACDCF}" dt="2023-08-07T15:22:11.656" v="4442" actId="478"/>
          <ac:picMkLst>
            <pc:docMk/>
            <pc:sldMk cId="2744905783" sldId="312"/>
            <ac:picMk id="95" creationId="{1B98F2ED-22A7-8047-A12B-3AE19B270198}"/>
          </ac:picMkLst>
        </pc:picChg>
        <pc:picChg chg="del">
          <ac:chgData name="County Office" userId="b4186793-d088-41b2-9ad8-d51e3d259f12" providerId="ADAL" clId="{5471E649-C9EF-4D0D-9810-9DB4AB8ACDCF}" dt="2023-08-07T15:22:27.222" v="4446" actId="478"/>
          <ac:picMkLst>
            <pc:docMk/>
            <pc:sldMk cId="2744905783" sldId="312"/>
            <ac:picMk id="97" creationId="{41A48230-7A6F-634A-84FA-2508F0A6B9D5}"/>
          </ac:picMkLst>
        </pc:picChg>
      </pc:sldChg>
      <pc:sldChg chg="del">
        <pc:chgData name="County Office" userId="b4186793-d088-41b2-9ad8-d51e3d259f12" providerId="ADAL" clId="{5471E649-C9EF-4D0D-9810-9DB4AB8ACDCF}" dt="2023-08-07T14:00:55.590" v="2646" actId="2696"/>
        <pc:sldMkLst>
          <pc:docMk/>
          <pc:sldMk cId="3677012698" sldId="313"/>
        </pc:sldMkLst>
      </pc:sldChg>
      <pc:sldChg chg="modSp del modAnim">
        <pc:chgData name="County Office" userId="b4186793-d088-41b2-9ad8-d51e3d259f12" providerId="ADAL" clId="{5471E649-C9EF-4D0D-9810-9DB4AB8ACDCF}" dt="2023-08-07T14:04:23.745" v="3074" actId="2696"/>
        <pc:sldMkLst>
          <pc:docMk/>
          <pc:sldMk cId="2854897958" sldId="314"/>
        </pc:sldMkLst>
        <pc:spChg chg="mod">
          <ac:chgData name="County Office" userId="b4186793-d088-41b2-9ad8-d51e3d259f12" providerId="ADAL" clId="{5471E649-C9EF-4D0D-9810-9DB4AB8ACDCF}" dt="2023-08-07T14:02:13.804" v="2723" actId="20577"/>
          <ac:spMkLst>
            <pc:docMk/>
            <pc:sldMk cId="2854897958" sldId="314"/>
            <ac:spMk id="2" creationId="{79B3570A-20C8-4F59-B00E-A0C32AA97216}"/>
          </ac:spMkLst>
        </pc:spChg>
      </pc:sldChg>
      <pc:sldChg chg="del">
        <pc:chgData name="County Office" userId="b4186793-d088-41b2-9ad8-d51e3d259f12" providerId="ADAL" clId="{5471E649-C9EF-4D0D-9810-9DB4AB8ACDCF}" dt="2023-08-07T14:51:40.187" v="3948" actId="2696"/>
        <pc:sldMkLst>
          <pc:docMk/>
          <pc:sldMk cId="753149069" sldId="315"/>
        </pc:sldMkLst>
      </pc:sldChg>
      <pc:sldChg chg="del">
        <pc:chgData name="County Office" userId="b4186793-d088-41b2-9ad8-d51e3d259f12" providerId="ADAL" clId="{5471E649-C9EF-4D0D-9810-9DB4AB8ACDCF}" dt="2023-08-07T14:51:47.661" v="3949" actId="2696"/>
        <pc:sldMkLst>
          <pc:docMk/>
          <pc:sldMk cId="1387181700" sldId="316"/>
        </pc:sldMkLst>
      </pc:sldChg>
      <pc:sldChg chg="addSp delSp modSp new mod ord">
        <pc:chgData name="County Office" userId="b4186793-d088-41b2-9ad8-d51e3d259f12" providerId="ADAL" clId="{5471E649-C9EF-4D0D-9810-9DB4AB8ACDCF}" dt="2023-08-07T13:11:15.363" v="182" actId="122"/>
        <pc:sldMkLst>
          <pc:docMk/>
          <pc:sldMk cId="2323064259" sldId="319"/>
        </pc:sldMkLst>
        <pc:spChg chg="add del">
          <ac:chgData name="County Office" userId="b4186793-d088-41b2-9ad8-d51e3d259f12" providerId="ADAL" clId="{5471E649-C9EF-4D0D-9810-9DB4AB8ACDCF}" dt="2023-08-07T13:09:08.945" v="163" actId="931"/>
          <ac:spMkLst>
            <pc:docMk/>
            <pc:sldMk cId="2323064259" sldId="319"/>
            <ac:spMk id="2" creationId="{40185FE2-0239-437A-A6CC-CE64A7E7BC7E}"/>
          </ac:spMkLst>
        </pc:spChg>
        <pc:spChg chg="mod">
          <ac:chgData name="County Office" userId="b4186793-d088-41b2-9ad8-d51e3d259f12" providerId="ADAL" clId="{5471E649-C9EF-4D0D-9810-9DB4AB8ACDCF}" dt="2023-08-07T13:08:38.305" v="160" actId="20577"/>
          <ac:spMkLst>
            <pc:docMk/>
            <pc:sldMk cId="2323064259" sldId="319"/>
            <ac:spMk id="3" creationId="{8491F203-8F0E-2D65-FC9A-FBD2ED148FC7}"/>
          </ac:spMkLst>
        </pc:spChg>
        <pc:spChg chg="add mod">
          <ac:chgData name="County Office" userId="b4186793-d088-41b2-9ad8-d51e3d259f12" providerId="ADAL" clId="{5471E649-C9EF-4D0D-9810-9DB4AB8ACDCF}" dt="2023-08-07T13:11:12.370" v="181" actId="122"/>
          <ac:spMkLst>
            <pc:docMk/>
            <pc:sldMk cId="2323064259" sldId="319"/>
            <ac:spMk id="9" creationId="{CEF2A4AE-9B49-8A36-0E04-A86E4085D2A2}"/>
          </ac:spMkLst>
        </pc:spChg>
        <pc:spChg chg="add mod">
          <ac:chgData name="County Office" userId="b4186793-d088-41b2-9ad8-d51e3d259f12" providerId="ADAL" clId="{5471E649-C9EF-4D0D-9810-9DB4AB8ACDCF}" dt="2023-08-07T13:11:15.363" v="182" actId="122"/>
          <ac:spMkLst>
            <pc:docMk/>
            <pc:sldMk cId="2323064259" sldId="319"/>
            <ac:spMk id="11" creationId="{B905C323-F7E6-B070-049E-B1DD8F9745F4}"/>
          </ac:spMkLst>
        </pc:spChg>
        <pc:picChg chg="add del mod">
          <ac:chgData name="County Office" userId="b4186793-d088-41b2-9ad8-d51e3d259f12" providerId="ADAL" clId="{5471E649-C9EF-4D0D-9810-9DB4AB8ACDCF}" dt="2023-08-07T13:08:59.544" v="162" actId="931"/>
          <ac:picMkLst>
            <pc:docMk/>
            <pc:sldMk cId="2323064259" sldId="319"/>
            <ac:picMk id="5" creationId="{934E0066-FCBA-5CE4-1660-6F25525021CF}"/>
          </ac:picMkLst>
        </pc:picChg>
        <pc:picChg chg="add mod">
          <ac:chgData name="County Office" userId="b4186793-d088-41b2-9ad8-d51e3d259f12" providerId="ADAL" clId="{5471E649-C9EF-4D0D-9810-9DB4AB8ACDCF}" dt="2023-08-07T13:09:14.654" v="164" actId="1076"/>
          <ac:picMkLst>
            <pc:docMk/>
            <pc:sldMk cId="2323064259" sldId="319"/>
            <ac:picMk id="7" creationId="{4478E9F9-FB01-7CDF-DF13-913634E11C0A}"/>
          </ac:picMkLst>
        </pc:picChg>
        <pc:picChg chg="add mod">
          <ac:chgData name="County Office" userId="b4186793-d088-41b2-9ad8-d51e3d259f12" providerId="ADAL" clId="{5471E649-C9EF-4D0D-9810-9DB4AB8ACDCF}" dt="2023-08-07T13:10:25.777" v="176" actId="1076"/>
          <ac:picMkLst>
            <pc:docMk/>
            <pc:sldMk cId="2323064259" sldId="319"/>
            <ac:picMk id="12" creationId="{F7162082-4238-A8F1-400B-AB846B37282E}"/>
          </ac:picMkLst>
        </pc:picChg>
        <pc:picChg chg="add mod">
          <ac:chgData name="County Office" userId="b4186793-d088-41b2-9ad8-d51e3d259f12" providerId="ADAL" clId="{5471E649-C9EF-4D0D-9810-9DB4AB8ACDCF}" dt="2023-08-07T13:11:06.100" v="180" actId="14826"/>
          <ac:picMkLst>
            <pc:docMk/>
            <pc:sldMk cId="2323064259" sldId="319"/>
            <ac:picMk id="13" creationId="{787F8F79-07D4-5B74-7B1D-0A7681E6F9AF}"/>
          </ac:picMkLst>
        </pc:picChg>
      </pc:sldChg>
      <pc:sldChg chg="modSp add modAnim">
        <pc:chgData name="County Office" userId="b4186793-d088-41b2-9ad8-d51e3d259f12" providerId="ADAL" clId="{5471E649-C9EF-4D0D-9810-9DB4AB8ACDCF}" dt="2023-08-07T13:30:13.353" v="676" actId="255"/>
        <pc:sldMkLst>
          <pc:docMk/>
          <pc:sldMk cId="3874123853" sldId="320"/>
        </pc:sldMkLst>
        <pc:spChg chg="mod">
          <ac:chgData name="County Office" userId="b4186793-d088-41b2-9ad8-d51e3d259f12" providerId="ADAL" clId="{5471E649-C9EF-4D0D-9810-9DB4AB8ACDCF}" dt="2023-08-07T13:30:13.353" v="676" actId="255"/>
          <ac:spMkLst>
            <pc:docMk/>
            <pc:sldMk cId="3874123853" sldId="320"/>
            <ac:spMk id="2" creationId="{503213D6-0FB7-43E2-AD7D-C4BAAF250967}"/>
          </ac:spMkLst>
        </pc:spChg>
      </pc:sldChg>
      <pc:sldChg chg="modSp add mod modAnim">
        <pc:chgData name="County Office" userId="b4186793-d088-41b2-9ad8-d51e3d259f12" providerId="ADAL" clId="{5471E649-C9EF-4D0D-9810-9DB4AB8ACDCF}" dt="2023-08-07T13:33:28.438" v="1068" actId="20577"/>
        <pc:sldMkLst>
          <pc:docMk/>
          <pc:sldMk cId="1010880536" sldId="321"/>
        </pc:sldMkLst>
        <pc:spChg chg="mod">
          <ac:chgData name="County Office" userId="b4186793-d088-41b2-9ad8-d51e3d259f12" providerId="ADAL" clId="{5471E649-C9EF-4D0D-9810-9DB4AB8ACDCF}" dt="2023-08-07T13:33:28.438" v="1068" actId="20577"/>
          <ac:spMkLst>
            <pc:docMk/>
            <pc:sldMk cId="1010880536" sldId="321"/>
            <ac:spMk id="2" creationId="{503213D6-0FB7-43E2-AD7D-C4BAAF250967}"/>
          </ac:spMkLst>
        </pc:spChg>
        <pc:spChg chg="mod">
          <ac:chgData name="County Office" userId="b4186793-d088-41b2-9ad8-d51e3d259f12" providerId="ADAL" clId="{5471E649-C9EF-4D0D-9810-9DB4AB8ACDCF}" dt="2023-08-07T13:31:45.405" v="729" actId="20577"/>
          <ac:spMkLst>
            <pc:docMk/>
            <pc:sldMk cId="1010880536" sldId="321"/>
            <ac:spMk id="3" creationId="{B3398BC6-5788-4E4C-963C-F11ECA014C4C}"/>
          </ac:spMkLst>
        </pc:spChg>
      </pc:sldChg>
      <pc:sldChg chg="modSp add modAnim">
        <pc:chgData name="County Office" userId="b4186793-d088-41b2-9ad8-d51e3d259f12" providerId="ADAL" clId="{5471E649-C9EF-4D0D-9810-9DB4AB8ACDCF}" dt="2023-08-07T13:35:37.791" v="1473" actId="20577"/>
        <pc:sldMkLst>
          <pc:docMk/>
          <pc:sldMk cId="2878283285" sldId="322"/>
        </pc:sldMkLst>
        <pc:spChg chg="mod">
          <ac:chgData name="County Office" userId="b4186793-d088-41b2-9ad8-d51e3d259f12" providerId="ADAL" clId="{5471E649-C9EF-4D0D-9810-9DB4AB8ACDCF}" dt="2023-08-07T13:35:37.791" v="1473" actId="20577"/>
          <ac:spMkLst>
            <pc:docMk/>
            <pc:sldMk cId="2878283285" sldId="322"/>
            <ac:spMk id="2" creationId="{503213D6-0FB7-43E2-AD7D-C4BAAF250967}"/>
          </ac:spMkLst>
        </pc:spChg>
      </pc:sldChg>
      <pc:sldChg chg="add del">
        <pc:chgData name="County Office" userId="b4186793-d088-41b2-9ad8-d51e3d259f12" providerId="ADAL" clId="{5471E649-C9EF-4D0D-9810-9DB4AB8ACDCF}" dt="2023-08-07T13:57:09.901" v="2239" actId="2696"/>
        <pc:sldMkLst>
          <pc:docMk/>
          <pc:sldMk cId="93822675" sldId="323"/>
        </pc:sldMkLst>
      </pc:sldChg>
      <pc:sldChg chg="new del">
        <pc:chgData name="County Office" userId="b4186793-d088-41b2-9ad8-d51e3d259f12" providerId="ADAL" clId="{5471E649-C9EF-4D0D-9810-9DB4AB8ACDCF}" dt="2023-08-07T13:42:30.185" v="1581" actId="680"/>
        <pc:sldMkLst>
          <pc:docMk/>
          <pc:sldMk cId="3496025992" sldId="323"/>
        </pc:sldMkLst>
      </pc:sldChg>
      <pc:sldChg chg="modSp add modAnim">
        <pc:chgData name="County Office" userId="b4186793-d088-41b2-9ad8-d51e3d259f12" providerId="ADAL" clId="{5471E649-C9EF-4D0D-9810-9DB4AB8ACDCF}" dt="2023-08-07T14:00:25.114" v="2645" actId="113"/>
        <pc:sldMkLst>
          <pc:docMk/>
          <pc:sldMk cId="3840256365" sldId="323"/>
        </pc:sldMkLst>
        <pc:spChg chg="mod">
          <ac:chgData name="County Office" userId="b4186793-d088-41b2-9ad8-d51e3d259f12" providerId="ADAL" clId="{5471E649-C9EF-4D0D-9810-9DB4AB8ACDCF}" dt="2023-08-07T14:00:25.114" v="2645" actId="113"/>
          <ac:spMkLst>
            <pc:docMk/>
            <pc:sldMk cId="3840256365" sldId="323"/>
            <ac:spMk id="2" creationId="{79B3570A-20C8-4F59-B00E-A0C32AA97216}"/>
          </ac:spMkLst>
        </pc:spChg>
      </pc:sldChg>
      <pc:sldChg chg="modSp add mod">
        <pc:chgData name="County Office" userId="b4186793-d088-41b2-9ad8-d51e3d259f12" providerId="ADAL" clId="{5471E649-C9EF-4D0D-9810-9DB4AB8ACDCF}" dt="2023-08-07T14:04:10.820" v="3073" actId="20577"/>
        <pc:sldMkLst>
          <pc:docMk/>
          <pc:sldMk cId="2717451341" sldId="324"/>
        </pc:sldMkLst>
        <pc:spChg chg="mod">
          <ac:chgData name="County Office" userId="b4186793-d088-41b2-9ad8-d51e3d259f12" providerId="ADAL" clId="{5471E649-C9EF-4D0D-9810-9DB4AB8ACDCF}" dt="2023-08-07T14:04:10.820" v="3073" actId="20577"/>
          <ac:spMkLst>
            <pc:docMk/>
            <pc:sldMk cId="2717451341" sldId="324"/>
            <ac:spMk id="2" creationId="{79B3570A-20C8-4F59-B00E-A0C32AA97216}"/>
          </ac:spMkLst>
        </pc:spChg>
      </pc:sldChg>
      <pc:sldChg chg="addSp delSp modSp new del mod">
        <pc:chgData name="County Office" userId="b4186793-d088-41b2-9ad8-d51e3d259f12" providerId="ADAL" clId="{5471E649-C9EF-4D0D-9810-9DB4AB8ACDCF}" dt="2023-08-07T15:08:46.119" v="4089" actId="2696"/>
        <pc:sldMkLst>
          <pc:docMk/>
          <pc:sldMk cId="3909712950" sldId="325"/>
        </pc:sldMkLst>
        <pc:spChg chg="del">
          <ac:chgData name="County Office" userId="b4186793-d088-41b2-9ad8-d51e3d259f12" providerId="ADAL" clId="{5471E649-C9EF-4D0D-9810-9DB4AB8ACDCF}" dt="2023-08-07T14:24:37.486" v="3935" actId="931"/>
          <ac:spMkLst>
            <pc:docMk/>
            <pc:sldMk cId="3909712950" sldId="325"/>
            <ac:spMk id="5" creationId="{0709468A-9C65-3BEB-6D00-5EB189B7C28D}"/>
          </ac:spMkLst>
        </pc:spChg>
        <pc:spChg chg="mod">
          <ac:chgData name="County Office" userId="b4186793-d088-41b2-9ad8-d51e3d259f12" providerId="ADAL" clId="{5471E649-C9EF-4D0D-9810-9DB4AB8ACDCF}" dt="2023-08-07T14:05:41.486" v="3114" actId="20577"/>
          <ac:spMkLst>
            <pc:docMk/>
            <pc:sldMk cId="3909712950" sldId="325"/>
            <ac:spMk id="6" creationId="{A63A0D46-9067-497E-4DC9-CA4D173E58C8}"/>
          </ac:spMkLst>
        </pc:spChg>
        <pc:spChg chg="mod">
          <ac:chgData name="County Office" userId="b4186793-d088-41b2-9ad8-d51e3d259f12" providerId="ADAL" clId="{5471E649-C9EF-4D0D-9810-9DB4AB8ACDCF}" dt="2023-08-07T14:07:31.159" v="3279" actId="20577"/>
          <ac:spMkLst>
            <pc:docMk/>
            <pc:sldMk cId="3909712950" sldId="325"/>
            <ac:spMk id="7" creationId="{7A140C1B-3F2A-1381-44E2-5457E256FE3D}"/>
          </ac:spMkLst>
        </pc:spChg>
        <pc:spChg chg="mod">
          <ac:chgData name="County Office" userId="b4186793-d088-41b2-9ad8-d51e3d259f12" providerId="ADAL" clId="{5471E649-C9EF-4D0D-9810-9DB4AB8ACDCF}" dt="2023-08-07T14:08:16.102" v="3363" actId="20577"/>
          <ac:spMkLst>
            <pc:docMk/>
            <pc:sldMk cId="3909712950" sldId="325"/>
            <ac:spMk id="8" creationId="{74594F16-21F1-1EA5-B3AF-929C496812E4}"/>
          </ac:spMkLst>
        </pc:spChg>
        <pc:spChg chg="mod">
          <ac:chgData name="County Office" userId="b4186793-d088-41b2-9ad8-d51e3d259f12" providerId="ADAL" clId="{5471E649-C9EF-4D0D-9810-9DB4AB8ACDCF}" dt="2023-08-07T14:06:02.012" v="3140" actId="20577"/>
          <ac:spMkLst>
            <pc:docMk/>
            <pc:sldMk cId="3909712950" sldId="325"/>
            <ac:spMk id="9" creationId="{A516C34D-1D22-2B94-61BE-A199FCDB6D58}"/>
          </ac:spMkLst>
        </pc:spChg>
        <pc:spChg chg="mod">
          <ac:chgData name="County Office" userId="b4186793-d088-41b2-9ad8-d51e3d259f12" providerId="ADAL" clId="{5471E649-C9EF-4D0D-9810-9DB4AB8ACDCF}" dt="2023-08-07T14:07:17.091" v="3233" actId="20577"/>
          <ac:spMkLst>
            <pc:docMk/>
            <pc:sldMk cId="3909712950" sldId="325"/>
            <ac:spMk id="10" creationId="{8B08717A-3E9E-959F-2739-1014552D0DB6}"/>
          </ac:spMkLst>
        </pc:spChg>
        <pc:spChg chg="mod">
          <ac:chgData name="County Office" userId="b4186793-d088-41b2-9ad8-d51e3d259f12" providerId="ADAL" clId="{5471E649-C9EF-4D0D-9810-9DB4AB8ACDCF}" dt="2023-08-07T14:07:50.151" v="3318" actId="20577"/>
          <ac:spMkLst>
            <pc:docMk/>
            <pc:sldMk cId="3909712950" sldId="325"/>
            <ac:spMk id="11" creationId="{A3F063EF-BA34-CE3D-3D31-2EFFB33DCA2C}"/>
          </ac:spMkLst>
        </pc:spChg>
        <pc:spChg chg="mod">
          <ac:chgData name="County Office" userId="b4186793-d088-41b2-9ad8-d51e3d259f12" providerId="ADAL" clId="{5471E649-C9EF-4D0D-9810-9DB4AB8ACDCF}" dt="2023-08-07T14:07:41.057" v="3285" actId="20577"/>
          <ac:spMkLst>
            <pc:docMk/>
            <pc:sldMk cId="3909712950" sldId="325"/>
            <ac:spMk id="12" creationId="{26623015-ABD2-A51F-5B56-21093523828E}"/>
          </ac:spMkLst>
        </pc:spChg>
        <pc:picChg chg="add mod">
          <ac:chgData name="County Office" userId="b4186793-d088-41b2-9ad8-d51e3d259f12" providerId="ADAL" clId="{5471E649-C9EF-4D0D-9810-9DB4AB8ACDCF}" dt="2023-08-07T14:24:37.486" v="3935" actId="931"/>
          <ac:picMkLst>
            <pc:docMk/>
            <pc:sldMk cId="3909712950" sldId="325"/>
            <ac:picMk id="14" creationId="{74CF3BC7-109B-4360-87E9-EA3F3F0964F7}"/>
          </ac:picMkLst>
        </pc:picChg>
      </pc:sldChg>
      <pc:sldChg chg="addSp delSp modSp add mod">
        <pc:chgData name="County Office" userId="b4186793-d088-41b2-9ad8-d51e3d259f12" providerId="ADAL" clId="{5471E649-C9EF-4D0D-9810-9DB4AB8ACDCF}" dt="2023-08-07T15:16:42.013" v="4123" actId="113"/>
        <pc:sldMkLst>
          <pc:docMk/>
          <pc:sldMk cId="1669880415" sldId="326"/>
        </pc:sldMkLst>
        <pc:spChg chg="del">
          <ac:chgData name="County Office" userId="b4186793-d088-41b2-9ad8-d51e3d259f12" providerId="ADAL" clId="{5471E649-C9EF-4D0D-9810-9DB4AB8ACDCF}" dt="2023-08-07T15:11:17.861" v="4104" actId="931"/>
          <ac:spMkLst>
            <pc:docMk/>
            <pc:sldMk cId="1669880415" sldId="326"/>
            <ac:spMk id="2" creationId="{B2770A77-BE38-CE0A-BF53-1605A8F43E4A}"/>
          </ac:spMkLst>
        </pc:spChg>
        <pc:spChg chg="del">
          <ac:chgData name="County Office" userId="b4186793-d088-41b2-9ad8-d51e3d259f12" providerId="ADAL" clId="{5471E649-C9EF-4D0D-9810-9DB4AB8ACDCF}" dt="2023-08-07T15:12:23.152" v="4106" actId="931"/>
          <ac:spMkLst>
            <pc:docMk/>
            <pc:sldMk cId="1669880415" sldId="326"/>
            <ac:spMk id="3" creationId="{0934289D-B7B5-A07B-BFD8-291485753B8A}"/>
          </ac:spMkLst>
        </pc:spChg>
        <pc:spChg chg="del">
          <ac:chgData name="County Office" userId="b4186793-d088-41b2-9ad8-d51e3d259f12" providerId="ADAL" clId="{5471E649-C9EF-4D0D-9810-9DB4AB8ACDCF}" dt="2023-08-07T15:12:54.985" v="4108" actId="931"/>
          <ac:spMkLst>
            <pc:docMk/>
            <pc:sldMk cId="1669880415" sldId="326"/>
            <ac:spMk id="4" creationId="{1BE4885A-4A61-16E0-1EC6-1C04CA997E8D}"/>
          </ac:spMkLst>
        </pc:spChg>
        <pc:spChg chg="del">
          <ac:chgData name="County Office" userId="b4186793-d088-41b2-9ad8-d51e3d259f12" providerId="ADAL" clId="{5471E649-C9EF-4D0D-9810-9DB4AB8ACDCF}" dt="2023-08-07T14:26:35.460" v="3936" actId="931"/>
          <ac:spMkLst>
            <pc:docMk/>
            <pc:sldMk cId="1669880415" sldId="326"/>
            <ac:spMk id="5" creationId="{0709468A-9C65-3BEB-6D00-5EB189B7C28D}"/>
          </ac:spMkLst>
        </pc:spChg>
        <pc:spChg chg="mod">
          <ac:chgData name="County Office" userId="b4186793-d088-41b2-9ad8-d51e3d259f12" providerId="ADAL" clId="{5471E649-C9EF-4D0D-9810-9DB4AB8ACDCF}" dt="2023-08-07T15:16:38.597" v="4122" actId="113"/>
          <ac:spMkLst>
            <pc:docMk/>
            <pc:sldMk cId="1669880415" sldId="326"/>
            <ac:spMk id="7" creationId="{7A140C1B-3F2A-1381-44E2-5457E256FE3D}"/>
          </ac:spMkLst>
        </pc:spChg>
        <pc:spChg chg="mod">
          <ac:chgData name="County Office" userId="b4186793-d088-41b2-9ad8-d51e3d259f12" providerId="ADAL" clId="{5471E649-C9EF-4D0D-9810-9DB4AB8ACDCF}" dt="2023-08-07T15:16:42.013" v="4123" actId="113"/>
          <ac:spMkLst>
            <pc:docMk/>
            <pc:sldMk cId="1669880415" sldId="326"/>
            <ac:spMk id="8" creationId="{74594F16-21F1-1EA5-B3AF-929C496812E4}"/>
          </ac:spMkLst>
        </pc:spChg>
        <pc:spChg chg="mod">
          <ac:chgData name="County Office" userId="b4186793-d088-41b2-9ad8-d51e3d259f12" providerId="ADAL" clId="{5471E649-C9EF-4D0D-9810-9DB4AB8ACDCF}" dt="2023-08-07T14:08:50.119" v="3392" actId="20577"/>
          <ac:spMkLst>
            <pc:docMk/>
            <pc:sldMk cId="1669880415" sldId="326"/>
            <ac:spMk id="9" creationId="{A516C34D-1D22-2B94-61BE-A199FCDB6D58}"/>
          </ac:spMkLst>
        </pc:spChg>
        <pc:spChg chg="mod">
          <ac:chgData name="County Office" userId="b4186793-d088-41b2-9ad8-d51e3d259f12" providerId="ADAL" clId="{5471E649-C9EF-4D0D-9810-9DB4AB8ACDCF}" dt="2023-08-07T14:09:16.413" v="3486" actId="20577"/>
          <ac:spMkLst>
            <pc:docMk/>
            <pc:sldMk cId="1669880415" sldId="326"/>
            <ac:spMk id="10" creationId="{8B08717A-3E9E-959F-2739-1014552D0DB6}"/>
          </ac:spMkLst>
        </pc:spChg>
        <pc:spChg chg="mod">
          <ac:chgData name="County Office" userId="b4186793-d088-41b2-9ad8-d51e3d259f12" providerId="ADAL" clId="{5471E649-C9EF-4D0D-9810-9DB4AB8ACDCF}" dt="2023-08-07T14:09:49.911" v="3575" actId="20577"/>
          <ac:spMkLst>
            <pc:docMk/>
            <pc:sldMk cId="1669880415" sldId="326"/>
            <ac:spMk id="11" creationId="{A3F063EF-BA34-CE3D-3D31-2EFFB33DCA2C}"/>
          </ac:spMkLst>
        </pc:spChg>
        <pc:spChg chg="mod">
          <ac:chgData name="County Office" userId="b4186793-d088-41b2-9ad8-d51e3d259f12" providerId="ADAL" clId="{5471E649-C9EF-4D0D-9810-9DB4AB8ACDCF}" dt="2023-08-07T15:16:35.260" v="4121" actId="113"/>
          <ac:spMkLst>
            <pc:docMk/>
            <pc:sldMk cId="1669880415" sldId="326"/>
            <ac:spMk id="12" creationId="{26623015-ABD2-A51F-5B56-21093523828E}"/>
          </ac:spMkLst>
        </pc:spChg>
        <pc:picChg chg="add mod">
          <ac:chgData name="County Office" userId="b4186793-d088-41b2-9ad8-d51e3d259f12" providerId="ADAL" clId="{5471E649-C9EF-4D0D-9810-9DB4AB8ACDCF}" dt="2023-08-07T14:26:35.460" v="3936" actId="931"/>
          <ac:picMkLst>
            <pc:docMk/>
            <pc:sldMk cId="1669880415" sldId="326"/>
            <ac:picMk id="14" creationId="{87AD336F-46A8-6CC5-ECBB-F946BEAE7961}"/>
          </ac:picMkLst>
        </pc:picChg>
        <pc:picChg chg="add del mod">
          <ac:chgData name="County Office" userId="b4186793-d088-41b2-9ad8-d51e3d259f12" providerId="ADAL" clId="{5471E649-C9EF-4D0D-9810-9DB4AB8ACDCF}" dt="2023-08-07T15:13:34.250" v="4112" actId="478"/>
          <ac:picMkLst>
            <pc:docMk/>
            <pc:sldMk cId="1669880415" sldId="326"/>
            <ac:picMk id="15" creationId="{9AC554CA-D29F-ED5E-3055-40D431AC9844}"/>
          </ac:picMkLst>
        </pc:picChg>
        <pc:picChg chg="add mod">
          <ac:chgData name="County Office" userId="b4186793-d088-41b2-9ad8-d51e3d259f12" providerId="ADAL" clId="{5471E649-C9EF-4D0D-9810-9DB4AB8ACDCF}" dt="2023-08-07T15:11:24.578" v="4105" actId="207"/>
          <ac:picMkLst>
            <pc:docMk/>
            <pc:sldMk cId="1669880415" sldId="326"/>
            <ac:picMk id="17" creationId="{454AE812-F277-A94E-6CA6-7B6B2F847EAB}"/>
          </ac:picMkLst>
        </pc:picChg>
        <pc:picChg chg="add mod">
          <ac:chgData name="County Office" userId="b4186793-d088-41b2-9ad8-d51e3d259f12" providerId="ADAL" clId="{5471E649-C9EF-4D0D-9810-9DB4AB8ACDCF}" dt="2023-08-07T15:12:28.540" v="4107" actId="207"/>
          <ac:picMkLst>
            <pc:docMk/>
            <pc:sldMk cId="1669880415" sldId="326"/>
            <ac:picMk id="19" creationId="{8348315E-78F1-4C2A-9651-60C550E06DD2}"/>
          </ac:picMkLst>
        </pc:picChg>
        <pc:picChg chg="add mod">
          <ac:chgData name="County Office" userId="b4186793-d088-41b2-9ad8-d51e3d259f12" providerId="ADAL" clId="{5471E649-C9EF-4D0D-9810-9DB4AB8ACDCF}" dt="2023-08-07T15:13:00.592" v="4109" actId="207"/>
          <ac:picMkLst>
            <pc:docMk/>
            <pc:sldMk cId="1669880415" sldId="326"/>
            <ac:picMk id="21" creationId="{3CE39288-B6BB-B5A4-0829-F7AB3E276BBA}"/>
          </ac:picMkLst>
        </pc:picChg>
      </pc:sldChg>
      <pc:sldChg chg="addSp delSp modSp add mod">
        <pc:chgData name="County Office" userId="b4186793-d088-41b2-9ad8-d51e3d259f12" providerId="ADAL" clId="{5471E649-C9EF-4D0D-9810-9DB4AB8ACDCF}" dt="2023-08-07T15:18:42.389" v="4209" actId="207"/>
        <pc:sldMkLst>
          <pc:docMk/>
          <pc:sldMk cId="3734564624" sldId="327"/>
        </pc:sldMkLst>
        <pc:spChg chg="del">
          <ac:chgData name="County Office" userId="b4186793-d088-41b2-9ad8-d51e3d259f12" providerId="ADAL" clId="{5471E649-C9EF-4D0D-9810-9DB4AB8ACDCF}" dt="2023-08-07T15:13:58.799" v="4113" actId="931"/>
          <ac:spMkLst>
            <pc:docMk/>
            <pc:sldMk cId="3734564624" sldId="327"/>
            <ac:spMk id="2" creationId="{B2770A77-BE38-CE0A-BF53-1605A8F43E4A}"/>
          </ac:spMkLst>
        </pc:spChg>
        <pc:spChg chg="del">
          <ac:chgData name="County Office" userId="b4186793-d088-41b2-9ad8-d51e3d259f12" providerId="ADAL" clId="{5471E649-C9EF-4D0D-9810-9DB4AB8ACDCF}" dt="2023-08-07T15:14:45.354" v="4115" actId="931"/>
          <ac:spMkLst>
            <pc:docMk/>
            <pc:sldMk cId="3734564624" sldId="327"/>
            <ac:spMk id="3" creationId="{0934289D-B7B5-A07B-BFD8-291485753B8A}"/>
          </ac:spMkLst>
        </pc:spChg>
        <pc:spChg chg="del">
          <ac:chgData name="County Office" userId="b4186793-d088-41b2-9ad8-d51e3d259f12" providerId="ADAL" clId="{5471E649-C9EF-4D0D-9810-9DB4AB8ACDCF}" dt="2023-08-07T15:15:10.640" v="4117" actId="931"/>
          <ac:spMkLst>
            <pc:docMk/>
            <pc:sldMk cId="3734564624" sldId="327"/>
            <ac:spMk id="4" creationId="{1BE4885A-4A61-16E0-1EC6-1C04CA997E8D}"/>
          </ac:spMkLst>
        </pc:spChg>
        <pc:spChg chg="del">
          <ac:chgData name="County Office" userId="b4186793-d088-41b2-9ad8-d51e3d259f12" providerId="ADAL" clId="{5471E649-C9EF-4D0D-9810-9DB4AB8ACDCF}" dt="2023-08-07T14:27:49.257" v="3937" actId="931"/>
          <ac:spMkLst>
            <pc:docMk/>
            <pc:sldMk cId="3734564624" sldId="327"/>
            <ac:spMk id="5" creationId="{0709468A-9C65-3BEB-6D00-5EB189B7C28D}"/>
          </ac:spMkLst>
        </pc:spChg>
        <pc:spChg chg="mod">
          <ac:chgData name="County Office" userId="b4186793-d088-41b2-9ad8-d51e3d259f12" providerId="ADAL" clId="{5471E649-C9EF-4D0D-9810-9DB4AB8ACDCF}" dt="2023-08-07T14:10:26.137" v="3662" actId="20577"/>
          <ac:spMkLst>
            <pc:docMk/>
            <pc:sldMk cId="3734564624" sldId="327"/>
            <ac:spMk id="6" creationId="{A63A0D46-9067-497E-4DC9-CA4D173E58C8}"/>
          </ac:spMkLst>
        </pc:spChg>
        <pc:spChg chg="mod">
          <ac:chgData name="County Office" userId="b4186793-d088-41b2-9ad8-d51e3d259f12" providerId="ADAL" clId="{5471E649-C9EF-4D0D-9810-9DB4AB8ACDCF}" dt="2023-08-07T15:16:53.623" v="4125" actId="113"/>
          <ac:spMkLst>
            <pc:docMk/>
            <pc:sldMk cId="3734564624" sldId="327"/>
            <ac:spMk id="7" creationId="{7A140C1B-3F2A-1381-44E2-5457E256FE3D}"/>
          </ac:spMkLst>
        </pc:spChg>
        <pc:spChg chg="mod">
          <ac:chgData name="County Office" userId="b4186793-d088-41b2-9ad8-d51e3d259f12" providerId="ADAL" clId="{5471E649-C9EF-4D0D-9810-9DB4AB8ACDCF}" dt="2023-08-07T15:18:07.693" v="4204" actId="20577"/>
          <ac:spMkLst>
            <pc:docMk/>
            <pc:sldMk cId="3734564624" sldId="327"/>
            <ac:spMk id="8" creationId="{74594F16-21F1-1EA5-B3AF-929C496812E4}"/>
          </ac:spMkLst>
        </pc:spChg>
        <pc:spChg chg="mod">
          <ac:chgData name="County Office" userId="b4186793-d088-41b2-9ad8-d51e3d259f12" providerId="ADAL" clId="{5471E649-C9EF-4D0D-9810-9DB4AB8ACDCF}" dt="2023-08-07T14:10:44.833" v="3687" actId="20577"/>
          <ac:spMkLst>
            <pc:docMk/>
            <pc:sldMk cId="3734564624" sldId="327"/>
            <ac:spMk id="9" creationId="{A516C34D-1D22-2B94-61BE-A199FCDB6D58}"/>
          </ac:spMkLst>
        </pc:spChg>
        <pc:spChg chg="mod">
          <ac:chgData name="County Office" userId="b4186793-d088-41b2-9ad8-d51e3d259f12" providerId="ADAL" clId="{5471E649-C9EF-4D0D-9810-9DB4AB8ACDCF}" dt="2023-08-07T14:11:35.805" v="3783" actId="20577"/>
          <ac:spMkLst>
            <pc:docMk/>
            <pc:sldMk cId="3734564624" sldId="327"/>
            <ac:spMk id="10" creationId="{8B08717A-3E9E-959F-2739-1014552D0DB6}"/>
          </ac:spMkLst>
        </pc:spChg>
        <pc:spChg chg="mod">
          <ac:chgData name="County Office" userId="b4186793-d088-41b2-9ad8-d51e3d259f12" providerId="ADAL" clId="{5471E649-C9EF-4D0D-9810-9DB4AB8ACDCF}" dt="2023-08-07T15:17:32.249" v="4154" actId="20577"/>
          <ac:spMkLst>
            <pc:docMk/>
            <pc:sldMk cId="3734564624" sldId="327"/>
            <ac:spMk id="11" creationId="{A3F063EF-BA34-CE3D-3D31-2EFFB33DCA2C}"/>
          </ac:spMkLst>
        </pc:spChg>
        <pc:spChg chg="mod">
          <ac:chgData name="County Office" userId="b4186793-d088-41b2-9ad8-d51e3d259f12" providerId="ADAL" clId="{5471E649-C9EF-4D0D-9810-9DB4AB8ACDCF}" dt="2023-08-07T15:16:50.342" v="4124" actId="113"/>
          <ac:spMkLst>
            <pc:docMk/>
            <pc:sldMk cId="3734564624" sldId="327"/>
            <ac:spMk id="12" creationId="{26623015-ABD2-A51F-5B56-21093523828E}"/>
          </ac:spMkLst>
        </pc:spChg>
        <pc:spChg chg="add del mod">
          <ac:chgData name="County Office" userId="b4186793-d088-41b2-9ad8-d51e3d259f12" providerId="ADAL" clId="{5471E649-C9EF-4D0D-9810-9DB4AB8ACDCF}" dt="2023-08-07T15:18:36.141" v="4208" actId="478"/>
          <ac:spMkLst>
            <pc:docMk/>
            <pc:sldMk cId="3734564624" sldId="327"/>
            <ac:spMk id="24" creationId="{324D72B9-3323-9039-6978-B92E064EE0E2}"/>
          </ac:spMkLst>
        </pc:spChg>
        <pc:picChg chg="add mod">
          <ac:chgData name="County Office" userId="b4186793-d088-41b2-9ad8-d51e3d259f12" providerId="ADAL" clId="{5471E649-C9EF-4D0D-9810-9DB4AB8ACDCF}" dt="2023-08-07T14:27:49.257" v="3937" actId="931"/>
          <ac:picMkLst>
            <pc:docMk/>
            <pc:sldMk cId="3734564624" sldId="327"/>
            <ac:picMk id="14" creationId="{E6377CA2-1E7E-DD0D-BB34-40F0716A6694}"/>
          </ac:picMkLst>
        </pc:picChg>
        <pc:picChg chg="add mod">
          <ac:chgData name="County Office" userId="b4186793-d088-41b2-9ad8-d51e3d259f12" providerId="ADAL" clId="{5471E649-C9EF-4D0D-9810-9DB4AB8ACDCF}" dt="2023-08-07T15:14:02.836" v="4114" actId="207"/>
          <ac:picMkLst>
            <pc:docMk/>
            <pc:sldMk cId="3734564624" sldId="327"/>
            <ac:picMk id="16" creationId="{D74A57E9-850C-A81E-64EF-96DBD70488B0}"/>
          </ac:picMkLst>
        </pc:picChg>
        <pc:picChg chg="add mod">
          <ac:chgData name="County Office" userId="b4186793-d088-41b2-9ad8-d51e3d259f12" providerId="ADAL" clId="{5471E649-C9EF-4D0D-9810-9DB4AB8ACDCF}" dt="2023-08-07T15:14:50.338" v="4116" actId="207"/>
          <ac:picMkLst>
            <pc:docMk/>
            <pc:sldMk cId="3734564624" sldId="327"/>
            <ac:picMk id="18" creationId="{1EC3E475-6D3F-1003-16ED-9CA337488CF3}"/>
          </ac:picMkLst>
        </pc:picChg>
        <pc:picChg chg="add del mod">
          <ac:chgData name="County Office" userId="b4186793-d088-41b2-9ad8-d51e3d259f12" providerId="ADAL" clId="{5471E649-C9EF-4D0D-9810-9DB4AB8ACDCF}" dt="2023-08-07T15:18:27.130" v="4206" actId="478"/>
          <ac:picMkLst>
            <pc:docMk/>
            <pc:sldMk cId="3734564624" sldId="327"/>
            <ac:picMk id="20" creationId="{D6D18D0C-90E3-FEC0-3B46-D5CA7EBE20A1}"/>
          </ac:picMkLst>
        </pc:picChg>
        <pc:picChg chg="add mod">
          <ac:chgData name="County Office" userId="b4186793-d088-41b2-9ad8-d51e3d259f12" providerId="ADAL" clId="{5471E649-C9EF-4D0D-9810-9DB4AB8ACDCF}" dt="2023-08-07T15:18:42.389" v="4209" actId="207"/>
          <ac:picMkLst>
            <pc:docMk/>
            <pc:sldMk cId="3734564624" sldId="327"/>
            <ac:picMk id="22" creationId="{57D2D465-31AD-6574-B9E8-1869ED71B89C}"/>
          </ac:picMkLst>
        </pc:picChg>
      </pc:sldChg>
      <pc:sldChg chg="addSp delSp modSp add del mod">
        <pc:chgData name="County Office" userId="b4186793-d088-41b2-9ad8-d51e3d259f12" providerId="ADAL" clId="{5471E649-C9EF-4D0D-9810-9DB4AB8ACDCF}" dt="2023-08-07T15:29:16.659" v="4454" actId="2696"/>
        <pc:sldMkLst>
          <pc:docMk/>
          <pc:sldMk cId="2355978375" sldId="328"/>
        </pc:sldMkLst>
        <pc:spChg chg="del">
          <ac:chgData name="County Office" userId="b4186793-d088-41b2-9ad8-d51e3d259f12" providerId="ADAL" clId="{5471E649-C9EF-4D0D-9810-9DB4AB8ACDCF}" dt="2023-08-07T14:30:49.098" v="3938" actId="931"/>
          <ac:spMkLst>
            <pc:docMk/>
            <pc:sldMk cId="2355978375" sldId="328"/>
            <ac:spMk id="5" creationId="{0709468A-9C65-3BEB-6D00-5EB189B7C28D}"/>
          </ac:spMkLst>
        </pc:spChg>
        <pc:spChg chg="mod">
          <ac:chgData name="County Office" userId="b4186793-d088-41b2-9ad8-d51e3d259f12" providerId="ADAL" clId="{5471E649-C9EF-4D0D-9810-9DB4AB8ACDCF}" dt="2023-08-07T14:50:25.349" v="3944" actId="6549"/>
          <ac:spMkLst>
            <pc:docMk/>
            <pc:sldMk cId="2355978375" sldId="328"/>
            <ac:spMk id="7" creationId="{7A140C1B-3F2A-1381-44E2-5457E256FE3D}"/>
          </ac:spMkLst>
        </pc:spChg>
        <pc:spChg chg="mod">
          <ac:chgData name="County Office" userId="b4186793-d088-41b2-9ad8-d51e3d259f12" providerId="ADAL" clId="{5471E649-C9EF-4D0D-9810-9DB4AB8ACDCF}" dt="2023-08-07T14:50:28.963" v="3945" actId="6549"/>
          <ac:spMkLst>
            <pc:docMk/>
            <pc:sldMk cId="2355978375" sldId="328"/>
            <ac:spMk id="8" creationId="{74594F16-21F1-1EA5-B3AF-929C496812E4}"/>
          </ac:spMkLst>
        </pc:spChg>
        <pc:spChg chg="mod">
          <ac:chgData name="County Office" userId="b4186793-d088-41b2-9ad8-d51e3d259f12" providerId="ADAL" clId="{5471E649-C9EF-4D0D-9810-9DB4AB8ACDCF}" dt="2023-08-07T14:50:09.704" v="3940" actId="6549"/>
          <ac:spMkLst>
            <pc:docMk/>
            <pc:sldMk cId="2355978375" sldId="328"/>
            <ac:spMk id="9" creationId="{A516C34D-1D22-2B94-61BE-A199FCDB6D58}"/>
          </ac:spMkLst>
        </pc:spChg>
        <pc:spChg chg="mod">
          <ac:chgData name="County Office" userId="b4186793-d088-41b2-9ad8-d51e3d259f12" providerId="ADAL" clId="{5471E649-C9EF-4D0D-9810-9DB4AB8ACDCF}" dt="2023-08-07T14:50:13.005" v="3941" actId="6549"/>
          <ac:spMkLst>
            <pc:docMk/>
            <pc:sldMk cId="2355978375" sldId="328"/>
            <ac:spMk id="10" creationId="{8B08717A-3E9E-959F-2739-1014552D0DB6}"/>
          </ac:spMkLst>
        </pc:spChg>
        <pc:spChg chg="mod">
          <ac:chgData name="County Office" userId="b4186793-d088-41b2-9ad8-d51e3d259f12" providerId="ADAL" clId="{5471E649-C9EF-4D0D-9810-9DB4AB8ACDCF}" dt="2023-08-07T14:50:18.003" v="3942" actId="6549"/>
          <ac:spMkLst>
            <pc:docMk/>
            <pc:sldMk cId="2355978375" sldId="328"/>
            <ac:spMk id="11" creationId="{A3F063EF-BA34-CE3D-3D31-2EFFB33DCA2C}"/>
          </ac:spMkLst>
        </pc:spChg>
        <pc:spChg chg="mod">
          <ac:chgData name="County Office" userId="b4186793-d088-41b2-9ad8-d51e3d259f12" providerId="ADAL" clId="{5471E649-C9EF-4D0D-9810-9DB4AB8ACDCF}" dt="2023-08-07T14:50:22.024" v="3943" actId="6549"/>
          <ac:spMkLst>
            <pc:docMk/>
            <pc:sldMk cId="2355978375" sldId="328"/>
            <ac:spMk id="12" creationId="{26623015-ABD2-A51F-5B56-21093523828E}"/>
          </ac:spMkLst>
        </pc:spChg>
        <pc:picChg chg="add mod">
          <ac:chgData name="County Office" userId="b4186793-d088-41b2-9ad8-d51e3d259f12" providerId="ADAL" clId="{5471E649-C9EF-4D0D-9810-9DB4AB8ACDCF}" dt="2023-08-07T14:33:24.522" v="3939" actId="14826"/>
          <ac:picMkLst>
            <pc:docMk/>
            <pc:sldMk cId="2355978375" sldId="328"/>
            <ac:picMk id="14" creationId="{968F0E5A-91D5-24B5-4FE1-170F7A548AAB}"/>
          </ac:picMkLst>
        </pc:picChg>
      </pc:sldChg>
      <pc:sldChg chg="addSp delSp modSp add mod">
        <pc:chgData name="County Office" userId="b4186793-d088-41b2-9ad8-d51e3d259f12" providerId="ADAL" clId="{5471E649-C9EF-4D0D-9810-9DB4AB8ACDCF}" dt="2023-08-07T15:39:02.032" v="4881" actId="14826"/>
        <pc:sldMkLst>
          <pc:docMk/>
          <pc:sldMk cId="2618503922" sldId="328"/>
        </pc:sldMkLst>
        <pc:spChg chg="mod">
          <ac:chgData name="County Office" userId="b4186793-d088-41b2-9ad8-d51e3d259f12" providerId="ADAL" clId="{5471E649-C9EF-4D0D-9810-9DB4AB8ACDCF}" dt="2023-08-07T15:37:33.366" v="4870" actId="20577"/>
          <ac:spMkLst>
            <pc:docMk/>
            <pc:sldMk cId="2618503922" sldId="328"/>
            <ac:spMk id="4" creationId="{79CEA89E-0B03-4727-AB47-73EA4E2DF948}"/>
          </ac:spMkLst>
        </pc:spChg>
        <pc:spChg chg="mod">
          <ac:chgData name="County Office" userId="b4186793-d088-41b2-9ad8-d51e3d259f12" providerId="ADAL" clId="{5471E649-C9EF-4D0D-9810-9DB4AB8ACDCF}" dt="2023-08-07T15:37:15.067" v="4867" actId="20577"/>
          <ac:spMkLst>
            <pc:docMk/>
            <pc:sldMk cId="2618503922" sldId="328"/>
            <ac:spMk id="5" creationId="{C4F969E5-6F82-4658-A735-72D16DDDD1D8}"/>
          </ac:spMkLst>
        </pc:spChg>
        <pc:spChg chg="add del mod">
          <ac:chgData name="County Office" userId="b4186793-d088-41b2-9ad8-d51e3d259f12" providerId="ADAL" clId="{5471E649-C9EF-4D0D-9810-9DB4AB8ACDCF}" dt="2023-08-07T15:35:43.269" v="4814" actId="478"/>
          <ac:spMkLst>
            <pc:docMk/>
            <pc:sldMk cId="2618503922" sldId="328"/>
            <ac:spMk id="6" creationId="{805555F6-3071-AB34-03D0-12066A2E7A6B}"/>
          </ac:spMkLst>
        </pc:spChg>
        <pc:spChg chg="mod">
          <ac:chgData name="County Office" userId="b4186793-d088-41b2-9ad8-d51e3d259f12" providerId="ADAL" clId="{5471E649-C9EF-4D0D-9810-9DB4AB8ACDCF}" dt="2023-08-07T15:32:56.974" v="4726" actId="20577"/>
          <ac:spMkLst>
            <pc:docMk/>
            <pc:sldMk cId="2618503922" sldId="328"/>
            <ac:spMk id="8" creationId="{E6971D8C-ECC5-4EDD-AC10-DDF4CA7E9DC3}"/>
          </ac:spMkLst>
        </pc:spChg>
        <pc:spChg chg="mod">
          <ac:chgData name="County Office" userId="b4186793-d088-41b2-9ad8-d51e3d259f12" providerId="ADAL" clId="{5471E649-C9EF-4D0D-9810-9DB4AB8ACDCF}" dt="2023-08-07T15:33:19.621" v="4768" actId="20577"/>
          <ac:spMkLst>
            <pc:docMk/>
            <pc:sldMk cId="2618503922" sldId="328"/>
            <ac:spMk id="9" creationId="{A6E9F776-E542-4D93-851A-A3A10F6D2A7D}"/>
          </ac:spMkLst>
        </pc:spChg>
        <pc:spChg chg="mod">
          <ac:chgData name="County Office" userId="b4186793-d088-41b2-9ad8-d51e3d259f12" providerId="ADAL" clId="{5471E649-C9EF-4D0D-9810-9DB4AB8ACDCF}" dt="2023-08-07T15:37:39.424" v="4871" actId="20577"/>
          <ac:spMkLst>
            <pc:docMk/>
            <pc:sldMk cId="2618503922" sldId="328"/>
            <ac:spMk id="10" creationId="{CE222CAE-9234-4B0E-90FC-584C469313C6}"/>
          </ac:spMkLst>
        </pc:spChg>
        <pc:spChg chg="add del mod">
          <ac:chgData name="County Office" userId="b4186793-d088-41b2-9ad8-d51e3d259f12" providerId="ADAL" clId="{5471E649-C9EF-4D0D-9810-9DB4AB8ACDCF}" dt="2023-08-07T15:35:13.430" v="4806" actId="478"/>
          <ac:spMkLst>
            <pc:docMk/>
            <pc:sldMk cId="2618503922" sldId="328"/>
            <ac:spMk id="11" creationId="{2872E6AE-FF90-F406-8060-502BE59B0E76}"/>
          </ac:spMkLst>
        </pc:spChg>
        <pc:spChg chg="mod">
          <ac:chgData name="County Office" userId="b4186793-d088-41b2-9ad8-d51e3d259f12" providerId="ADAL" clId="{5471E649-C9EF-4D0D-9810-9DB4AB8ACDCF}" dt="2023-08-07T15:34:27.746" v="4797" actId="20577"/>
          <ac:spMkLst>
            <pc:docMk/>
            <pc:sldMk cId="2618503922" sldId="328"/>
            <ac:spMk id="13" creationId="{A6B0E616-411B-4401-BC87-821D72B9D614}"/>
          </ac:spMkLst>
        </pc:spChg>
        <pc:spChg chg="add del mod">
          <ac:chgData name="County Office" userId="b4186793-d088-41b2-9ad8-d51e3d259f12" providerId="ADAL" clId="{5471E649-C9EF-4D0D-9810-9DB4AB8ACDCF}" dt="2023-08-07T15:35:58.325" v="4817" actId="478"/>
          <ac:spMkLst>
            <pc:docMk/>
            <pc:sldMk cId="2618503922" sldId="328"/>
            <ac:spMk id="16" creationId="{38809BCA-9B87-387C-8C53-819058F534CF}"/>
          </ac:spMkLst>
        </pc:spChg>
        <pc:picChg chg="mod">
          <ac:chgData name="County Office" userId="b4186793-d088-41b2-9ad8-d51e3d259f12" providerId="ADAL" clId="{5471E649-C9EF-4D0D-9810-9DB4AB8ACDCF}" dt="2023-08-07T15:39:02.032" v="4881" actId="14826"/>
          <ac:picMkLst>
            <pc:docMk/>
            <pc:sldMk cId="2618503922" sldId="328"/>
            <ac:picMk id="12" creationId="{8DE8CF4E-7F06-3246-808D-A52256A2A35C}"/>
          </ac:picMkLst>
        </pc:picChg>
        <pc:picChg chg="add mod">
          <ac:chgData name="County Office" userId="b4186793-d088-41b2-9ad8-d51e3d259f12" providerId="ADAL" clId="{5471E649-C9EF-4D0D-9810-9DB4AB8ACDCF}" dt="2023-08-07T15:35:17.460" v="4808" actId="1076"/>
          <ac:picMkLst>
            <pc:docMk/>
            <pc:sldMk cId="2618503922" sldId="328"/>
            <ac:picMk id="14" creationId="{BF8A46F2-02E2-DF97-0AE4-EF3925D8EAB0}"/>
          </ac:picMkLst>
        </pc:picChg>
        <pc:picChg chg="add mod">
          <ac:chgData name="County Office" userId="b4186793-d088-41b2-9ad8-d51e3d259f12" providerId="ADAL" clId="{5471E649-C9EF-4D0D-9810-9DB4AB8ACDCF}" dt="2023-08-07T15:35:56.358" v="4816"/>
          <ac:picMkLst>
            <pc:docMk/>
            <pc:sldMk cId="2618503922" sldId="328"/>
            <ac:picMk id="17" creationId="{15FDA343-F139-2970-7B33-13FA7D45AD68}"/>
          </ac:picMkLst>
        </pc:picChg>
        <pc:picChg chg="add mod">
          <ac:chgData name="County Office" userId="b4186793-d088-41b2-9ad8-d51e3d259f12" providerId="ADAL" clId="{5471E649-C9EF-4D0D-9810-9DB4AB8ACDCF}" dt="2023-08-07T15:37:24.040" v="4868"/>
          <ac:picMkLst>
            <pc:docMk/>
            <pc:sldMk cId="2618503922" sldId="328"/>
            <ac:picMk id="18" creationId="{DEFED270-94CF-6757-2C0C-7F194E9C830C}"/>
          </ac:picMkLst>
        </pc:picChg>
        <pc:picChg chg="del">
          <ac:chgData name="County Office" userId="b4186793-d088-41b2-9ad8-d51e3d259f12" providerId="ADAL" clId="{5471E649-C9EF-4D0D-9810-9DB4AB8ACDCF}" dt="2023-08-07T15:35:09.568" v="4805" actId="478"/>
          <ac:picMkLst>
            <pc:docMk/>
            <pc:sldMk cId="2618503922" sldId="328"/>
            <ac:picMk id="93" creationId="{EAF3579C-5F54-BD44-AD76-C07BBA5EFEA7}"/>
          </ac:picMkLst>
        </pc:picChg>
        <pc:picChg chg="del">
          <ac:chgData name="County Office" userId="b4186793-d088-41b2-9ad8-d51e3d259f12" providerId="ADAL" clId="{5471E649-C9EF-4D0D-9810-9DB4AB8ACDCF}" dt="2023-08-07T15:34:31.597" v="4798" actId="478"/>
          <ac:picMkLst>
            <pc:docMk/>
            <pc:sldMk cId="2618503922" sldId="328"/>
            <ac:picMk id="95" creationId="{1B98F2ED-22A7-8047-A12B-3AE19B270198}"/>
          </ac:picMkLst>
        </pc:picChg>
        <pc:picChg chg="del">
          <ac:chgData name="County Office" userId="b4186793-d088-41b2-9ad8-d51e3d259f12" providerId="ADAL" clId="{5471E649-C9EF-4D0D-9810-9DB4AB8ACDCF}" dt="2023-08-07T15:35:44.735" v="4815" actId="478"/>
          <ac:picMkLst>
            <pc:docMk/>
            <pc:sldMk cId="2618503922" sldId="328"/>
            <ac:picMk id="97" creationId="{41A48230-7A6F-634A-84FA-2508F0A6B9D5}"/>
          </ac:picMkLst>
        </pc:picChg>
      </pc:sldChg>
      <pc:sldChg chg="add del">
        <pc:chgData name="County Office" userId="b4186793-d088-41b2-9ad8-d51e3d259f12" providerId="ADAL" clId="{5471E649-C9EF-4D0D-9810-9DB4AB8ACDCF}" dt="2023-08-07T15:29:20.524" v="4455" actId="2696"/>
        <pc:sldMkLst>
          <pc:docMk/>
          <pc:sldMk cId="1840023897" sldId="329"/>
        </pc:sldMkLst>
      </pc:sldChg>
      <pc:sldChg chg="modSp add mod">
        <pc:chgData name="County Office" userId="b4186793-d088-41b2-9ad8-d51e3d259f12" providerId="ADAL" clId="{5471E649-C9EF-4D0D-9810-9DB4AB8ACDCF}" dt="2023-08-07T15:54:17.200" v="5286" actId="2711"/>
        <pc:sldMkLst>
          <pc:docMk/>
          <pc:sldMk cId="2635441698" sldId="329"/>
        </pc:sldMkLst>
        <pc:spChg chg="mod">
          <ac:chgData name="County Office" userId="b4186793-d088-41b2-9ad8-d51e3d259f12" providerId="ADAL" clId="{5471E649-C9EF-4D0D-9810-9DB4AB8ACDCF}" dt="2023-08-07T15:41:02.749" v="4921" actId="20577"/>
          <ac:spMkLst>
            <pc:docMk/>
            <pc:sldMk cId="2635441698" sldId="329"/>
            <ac:spMk id="2" creationId="{5E6DA210-8F28-4748-BCD8-BB02D1DDF69C}"/>
          </ac:spMkLst>
        </pc:spChg>
        <pc:spChg chg="mod">
          <ac:chgData name="County Office" userId="b4186793-d088-41b2-9ad8-d51e3d259f12" providerId="ADAL" clId="{5471E649-C9EF-4D0D-9810-9DB4AB8ACDCF}" dt="2023-08-07T15:54:17.200" v="5286" actId="2711"/>
          <ac:spMkLst>
            <pc:docMk/>
            <pc:sldMk cId="2635441698" sldId="329"/>
            <ac:spMk id="7" creationId="{DF3E205B-5C9F-4036-9F77-43B548783AF2}"/>
          </ac:spMkLst>
        </pc:spChg>
      </pc:sldChg>
      <pc:sldChg chg="addSp delSp modSp new mod ord">
        <pc:chgData name="County Office" userId="b4186793-d088-41b2-9ad8-d51e3d259f12" providerId="ADAL" clId="{5471E649-C9EF-4D0D-9810-9DB4AB8ACDCF}" dt="2023-08-07T15:50:54.302" v="5285" actId="1076"/>
        <pc:sldMkLst>
          <pc:docMk/>
          <pc:sldMk cId="1041000489" sldId="330"/>
        </pc:sldMkLst>
        <pc:spChg chg="del">
          <ac:chgData name="County Office" userId="b4186793-d088-41b2-9ad8-d51e3d259f12" providerId="ADAL" clId="{5471E649-C9EF-4D0D-9810-9DB4AB8ACDCF}" dt="2023-08-07T15:43:50.105" v="5060" actId="931"/>
          <ac:spMkLst>
            <pc:docMk/>
            <pc:sldMk cId="1041000489" sldId="330"/>
            <ac:spMk id="2" creationId="{E18D28EF-F788-04C0-1C19-A88B97AE3AA3}"/>
          </ac:spMkLst>
        </pc:spChg>
        <pc:spChg chg="mod">
          <ac:chgData name="County Office" userId="b4186793-d088-41b2-9ad8-d51e3d259f12" providerId="ADAL" clId="{5471E649-C9EF-4D0D-9810-9DB4AB8ACDCF}" dt="2023-08-07T15:42:56.940" v="5000" actId="20577"/>
          <ac:spMkLst>
            <pc:docMk/>
            <pc:sldMk cId="1041000489" sldId="330"/>
            <ac:spMk id="3" creationId="{9D92AB81-A411-3A63-A56B-E64A99B539CA}"/>
          </ac:spMkLst>
        </pc:spChg>
        <pc:spChg chg="mod">
          <ac:chgData name="County Office" userId="b4186793-d088-41b2-9ad8-d51e3d259f12" providerId="ADAL" clId="{5471E649-C9EF-4D0D-9810-9DB4AB8ACDCF}" dt="2023-08-07T15:43:28.317" v="5059" actId="255"/>
          <ac:spMkLst>
            <pc:docMk/>
            <pc:sldMk cId="1041000489" sldId="330"/>
            <ac:spMk id="4" creationId="{2E5D0F51-77E5-8D40-0992-1EE8A110EF45}"/>
          </ac:spMkLst>
        </pc:spChg>
        <pc:picChg chg="add mod">
          <ac:chgData name="County Office" userId="b4186793-d088-41b2-9ad8-d51e3d259f12" providerId="ADAL" clId="{5471E649-C9EF-4D0D-9810-9DB4AB8ACDCF}" dt="2023-08-07T15:50:54.302" v="5285" actId="1076"/>
          <ac:picMkLst>
            <pc:docMk/>
            <pc:sldMk cId="1041000489" sldId="330"/>
            <ac:picMk id="7" creationId="{FF260C30-B0F4-C82E-D268-01C3DC9F062A}"/>
          </ac:picMkLst>
        </pc:picChg>
      </pc:sldChg>
      <pc:sldChg chg="addSp delSp modSp add mod">
        <pc:chgData name="County Office" userId="b4186793-d088-41b2-9ad8-d51e3d259f12" providerId="ADAL" clId="{5471E649-C9EF-4D0D-9810-9DB4AB8ACDCF}" dt="2023-08-07T15:55:01.114" v="5295" actId="478"/>
        <pc:sldMkLst>
          <pc:docMk/>
          <pc:sldMk cId="589618992" sldId="331"/>
        </pc:sldMkLst>
        <pc:spChg chg="mod">
          <ac:chgData name="County Office" userId="b4186793-d088-41b2-9ad8-d51e3d259f12" providerId="ADAL" clId="{5471E649-C9EF-4D0D-9810-9DB4AB8ACDCF}" dt="2023-08-07T15:44:26.070" v="5073" actId="20577"/>
          <ac:spMkLst>
            <pc:docMk/>
            <pc:sldMk cId="589618992" sldId="331"/>
            <ac:spMk id="2" creationId="{5E6DA210-8F28-4748-BCD8-BB02D1DDF69C}"/>
          </ac:spMkLst>
        </pc:spChg>
        <pc:spChg chg="add mod">
          <ac:chgData name="County Office" userId="b4186793-d088-41b2-9ad8-d51e3d259f12" providerId="ADAL" clId="{5471E649-C9EF-4D0D-9810-9DB4AB8ACDCF}" dt="2023-08-07T15:48:23.298" v="5269" actId="1076"/>
          <ac:spMkLst>
            <pc:docMk/>
            <pc:sldMk cId="589618992" sldId="331"/>
            <ac:spMk id="3" creationId="{B140EDF5-D6EA-46B1-D7D2-B3C7D0502A66}"/>
          </ac:spMkLst>
        </pc:spChg>
        <pc:spChg chg="mod">
          <ac:chgData name="County Office" userId="b4186793-d088-41b2-9ad8-d51e3d259f12" providerId="ADAL" clId="{5471E649-C9EF-4D0D-9810-9DB4AB8ACDCF}" dt="2023-08-07T15:54:51.521" v="5294" actId="20577"/>
          <ac:spMkLst>
            <pc:docMk/>
            <pc:sldMk cId="589618992" sldId="331"/>
            <ac:spMk id="7" creationId="{DF3E205B-5C9F-4036-9F77-43B548783AF2}"/>
          </ac:spMkLst>
        </pc:spChg>
        <pc:spChg chg="add mod">
          <ac:chgData name="County Office" userId="b4186793-d088-41b2-9ad8-d51e3d259f12" providerId="ADAL" clId="{5471E649-C9EF-4D0D-9810-9DB4AB8ACDCF}" dt="2023-08-07T15:54:43.989" v="5289" actId="2711"/>
          <ac:spMkLst>
            <pc:docMk/>
            <pc:sldMk cId="589618992" sldId="331"/>
            <ac:spMk id="8" creationId="{1F82BE70-DA16-B137-B035-7B22591963FD}"/>
          </ac:spMkLst>
        </pc:spChg>
        <pc:picChg chg="add del mod">
          <ac:chgData name="County Office" userId="b4186793-d088-41b2-9ad8-d51e3d259f12" providerId="ADAL" clId="{5471E649-C9EF-4D0D-9810-9DB4AB8ACDCF}" dt="2023-08-07T15:55:01.114" v="5295" actId="478"/>
          <ac:picMkLst>
            <pc:docMk/>
            <pc:sldMk cId="589618992" sldId="331"/>
            <ac:picMk id="5" creationId="{56EBB3E9-2CC7-27E2-C5EF-2D89BCC7B100}"/>
          </ac:picMkLst>
        </pc:picChg>
        <pc:picChg chg="add mod">
          <ac:chgData name="County Office" userId="b4186793-d088-41b2-9ad8-d51e3d259f12" providerId="ADAL" clId="{5471E649-C9EF-4D0D-9810-9DB4AB8ACDCF}" dt="2023-08-07T15:49:01.802" v="5275" actId="207"/>
          <ac:picMkLst>
            <pc:docMk/>
            <pc:sldMk cId="589618992" sldId="331"/>
            <ac:picMk id="10" creationId="{08B006D0-6507-2F04-B026-BD81BC831F6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8/7/2023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F815A-5A10-42A8-9FEC-3938D2D9BA48}" type="datetimeFigureOut">
              <a:rPr lang="en-US" noProof="0" smtClean="0"/>
              <a:t>8/7/2023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49DAF-093F-4482-AA38-346E9A2DEE9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681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21393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73143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06643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7460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29006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49574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91908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324398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891465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860372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80270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768422"/>
            <a:ext cx="6840000" cy="2387600"/>
          </a:xfrm>
          <a:solidFill>
            <a:schemeClr val="accent3">
              <a:alpha val="80000"/>
            </a:schemeClr>
          </a:solidFill>
        </p:spPr>
        <p:txBody>
          <a:bodyPr lIns="432000" rIns="432000" bIns="144000" anchor="b"/>
          <a:lstStyle>
            <a:lvl1pPr algn="l">
              <a:defRPr sz="4200" spc="-15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153578"/>
            <a:ext cx="6840000" cy="936000"/>
          </a:xfrm>
          <a:solidFill>
            <a:schemeClr val="accent2">
              <a:alpha val="90000"/>
            </a:schemeClr>
          </a:solidFill>
        </p:spPr>
        <p:txBody>
          <a:bodyPr lIns="432000" tIns="144000"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Half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74E1F0E-A827-4F38-BAAB-5D5831E0813A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D9229-CE8B-44FD-B1E6-2FE619F40B4F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83AF15-88E9-4D75-9D5E-7E4924887E91}"/>
              </a:ext>
            </a:extLst>
          </p:cNvPr>
          <p:cNvSpPr/>
          <p:nvPr userDrawn="1"/>
        </p:nvSpPr>
        <p:spPr>
          <a:xfrm rot="5400000">
            <a:off x="-3385641" y="3385643"/>
            <a:ext cx="6858001" cy="86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B18E46-480F-48E8-9675-259D3D06A00D}"/>
              </a:ext>
            </a:extLst>
          </p:cNvPr>
          <p:cNvSpPr/>
          <p:nvPr userDrawn="1"/>
        </p:nvSpPr>
        <p:spPr>
          <a:xfrm rot="5400000">
            <a:off x="8719643" y="3385644"/>
            <a:ext cx="6858000" cy="86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6" y="86714"/>
            <a:ext cx="6009285" cy="6684572"/>
          </a:xfr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2" y="86714"/>
            <a:ext cx="6009287" cy="4068402"/>
          </a:xfrm>
          <a:solidFill>
            <a:schemeClr val="accent3">
              <a:alpha val="80000"/>
            </a:schemeClr>
          </a:solidFill>
        </p:spPr>
        <p:txBody>
          <a:bodyPr lIns="288000" rIns="432000" bIns="144000" anchor="b"/>
          <a:lstStyle>
            <a:lvl1pPr algn="r">
              <a:defRPr sz="4200" spc="-15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2" y="4152672"/>
            <a:ext cx="6009287" cy="1818422"/>
          </a:xfrm>
          <a:solidFill>
            <a:schemeClr val="accent2">
              <a:alpha val="80000"/>
            </a:schemeClr>
          </a:solidFill>
        </p:spPr>
        <p:txBody>
          <a:bodyPr lIns="288000" tIns="144000" rIns="432000"/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496369" y="6155190"/>
            <a:ext cx="432000" cy="432000"/>
          </a:xfrm>
          <a:prstGeom prst="ellipse">
            <a:avLst/>
          </a:prstGeom>
        </p:spPr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4743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000" y="3517901"/>
            <a:ext cx="6012000" cy="1409700"/>
          </a:xfrm>
          <a:solidFill>
            <a:schemeClr val="accent3"/>
          </a:solidFill>
        </p:spPr>
        <p:txBody>
          <a:bodyPr lIns="288000" rIns="432000" bIns="144000" anchor="b"/>
          <a:lstStyle>
            <a:lvl1pPr algn="r">
              <a:defRPr sz="4200" spc="-15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00" y="4927604"/>
            <a:ext cx="6012000" cy="1845743"/>
          </a:xfrm>
          <a:solidFill>
            <a:schemeClr val="accent2"/>
          </a:solidFill>
        </p:spPr>
        <p:txBody>
          <a:bodyPr lIns="288000" tIns="144000" rIns="432000"/>
          <a:lstStyle>
            <a:lvl1pPr marL="0" indent="0" algn="r">
              <a:buNone/>
              <a:defRPr sz="21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4000" y="86715"/>
            <a:ext cx="6009285" cy="3431187"/>
          </a:xfrm>
          <a:solidFill>
            <a:srgbClr val="333333"/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D5F0C9D-A08F-4539-BA26-61D24BBE6E9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464302" y="1152000"/>
            <a:ext cx="5307700" cy="4680000"/>
          </a:xfrm>
        </p:spPr>
        <p:txBody>
          <a:bodyPr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728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11340000" cy="468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3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3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70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8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9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93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51" y="247554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9" y="631131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81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4" y="901552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3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5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31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E0A84F6-FEAA-4BDD-9282-20006CFE8BD1}"/>
              </a:ext>
            </a:extLst>
          </p:cNvPr>
          <p:cNvSpPr/>
          <p:nvPr userDrawn="1"/>
        </p:nvSpPr>
        <p:spPr>
          <a:xfrm rot="19260823">
            <a:off x="10216425" y="538864"/>
            <a:ext cx="467363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CD00A51-7C86-40CE-9A85-9305A72856F5}"/>
              </a:ext>
            </a:extLst>
          </p:cNvPr>
          <p:cNvSpPr/>
          <p:nvPr userDrawn="1"/>
        </p:nvSpPr>
        <p:spPr>
          <a:xfrm rot="20377627">
            <a:off x="10678143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2581C84-47AA-4227-BB97-9D73745C6350}"/>
              </a:ext>
            </a:extLst>
          </p:cNvPr>
          <p:cNvSpPr/>
          <p:nvPr userDrawn="1"/>
        </p:nvSpPr>
        <p:spPr>
          <a:xfrm rot="19260823">
            <a:off x="10717370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D0208D-7363-46C1-93C0-34D5C7CC03D4}"/>
              </a:ext>
            </a:extLst>
          </p:cNvPr>
          <p:cNvSpPr/>
          <p:nvPr userDrawn="1"/>
        </p:nvSpPr>
        <p:spPr>
          <a:xfrm rot="19810388">
            <a:off x="11064928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BF00BA4-FF52-480A-802E-02DFDD8C7441}"/>
              </a:ext>
            </a:extLst>
          </p:cNvPr>
          <p:cNvSpPr/>
          <p:nvPr userDrawn="1"/>
        </p:nvSpPr>
        <p:spPr>
          <a:xfrm rot="18277851">
            <a:off x="11152529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8FC3C8E-D2F9-46FE-B29F-17C02B89FFCC}"/>
              </a:ext>
            </a:extLst>
          </p:cNvPr>
          <p:cNvSpPr/>
          <p:nvPr userDrawn="1"/>
        </p:nvSpPr>
        <p:spPr>
          <a:xfrm rot="20761418">
            <a:off x="11545452" y="1030693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AC53E23-4CA7-479D-B22A-A5FCB3E5B5F6}"/>
              </a:ext>
            </a:extLst>
          </p:cNvPr>
          <p:cNvSpPr/>
          <p:nvPr userDrawn="1"/>
        </p:nvSpPr>
        <p:spPr>
          <a:xfrm rot="17315293">
            <a:off x="11756251" y="247554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6F0F1DB-0C5F-4895-B71A-86B7D122DD4B}"/>
              </a:ext>
            </a:extLst>
          </p:cNvPr>
          <p:cNvSpPr/>
          <p:nvPr userDrawn="1"/>
        </p:nvSpPr>
        <p:spPr>
          <a:xfrm rot="20082236">
            <a:off x="11448109" y="631131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34BF4B3-A394-4B33-84E8-433CB3F4D710}"/>
              </a:ext>
            </a:extLst>
          </p:cNvPr>
          <p:cNvSpPr/>
          <p:nvPr userDrawn="1"/>
        </p:nvSpPr>
        <p:spPr>
          <a:xfrm rot="19879732">
            <a:off x="11668881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6E11BA4-7EBA-47E5-8E07-57E665A74955}"/>
              </a:ext>
            </a:extLst>
          </p:cNvPr>
          <p:cNvSpPr/>
          <p:nvPr userDrawn="1"/>
        </p:nvSpPr>
        <p:spPr>
          <a:xfrm rot="328041">
            <a:off x="10094504" y="901552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A178943-1EAE-4532-95FB-DFD1B8A936ED}"/>
              </a:ext>
            </a:extLst>
          </p:cNvPr>
          <p:cNvSpPr/>
          <p:nvPr userDrawn="1"/>
        </p:nvSpPr>
        <p:spPr>
          <a:xfrm>
            <a:off x="10871773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1603A2C-1F9D-4BAB-BF6C-C411F8898F5A}"/>
              </a:ext>
            </a:extLst>
          </p:cNvPr>
          <p:cNvSpPr/>
          <p:nvPr userDrawn="1"/>
        </p:nvSpPr>
        <p:spPr>
          <a:xfrm rot="20761418">
            <a:off x="11512604" y="148483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019487C-9065-4D0C-8A4F-0BEC960FF5E1}"/>
              </a:ext>
            </a:extLst>
          </p:cNvPr>
          <p:cNvSpPr/>
          <p:nvPr userDrawn="1"/>
        </p:nvSpPr>
        <p:spPr>
          <a:xfrm rot="1160487">
            <a:off x="10291665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2E39A85-934A-4BF2-93E3-761989F1B981}"/>
              </a:ext>
            </a:extLst>
          </p:cNvPr>
          <p:cNvSpPr/>
          <p:nvPr userDrawn="1"/>
        </p:nvSpPr>
        <p:spPr>
          <a:xfrm rot="803026">
            <a:off x="11586107" y="2015431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152000"/>
            <a:ext cx="5472000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94AA1D0D-4A88-48E6-9F92-152A70F621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384" y="1152000"/>
            <a:ext cx="5471616" cy="502496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BAF7-A9F4-4666-A96D-E0820914D8A4}"/>
              </a:ext>
            </a:extLst>
          </p:cNvPr>
          <p:cNvSpPr/>
          <p:nvPr userDrawn="1"/>
        </p:nvSpPr>
        <p:spPr>
          <a:xfrm rot="19260823">
            <a:off x="10216425" y="538864"/>
            <a:ext cx="467363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210B130-61BF-42BB-A9D3-54F0E9975E1E}"/>
              </a:ext>
            </a:extLst>
          </p:cNvPr>
          <p:cNvSpPr/>
          <p:nvPr userDrawn="1"/>
        </p:nvSpPr>
        <p:spPr>
          <a:xfrm rot="20377627">
            <a:off x="10678143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ED4637A-B150-47D5-91AA-5443ECDF24E5}"/>
              </a:ext>
            </a:extLst>
          </p:cNvPr>
          <p:cNvSpPr/>
          <p:nvPr userDrawn="1"/>
        </p:nvSpPr>
        <p:spPr>
          <a:xfrm rot="19260823">
            <a:off x="10717370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345A228-3ACD-436B-BAEA-C19CFB995DFF}"/>
              </a:ext>
            </a:extLst>
          </p:cNvPr>
          <p:cNvSpPr/>
          <p:nvPr userDrawn="1"/>
        </p:nvSpPr>
        <p:spPr>
          <a:xfrm rot="19810388">
            <a:off x="11064928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808980A-AE2C-4B9A-923B-70728FF4B383}"/>
              </a:ext>
            </a:extLst>
          </p:cNvPr>
          <p:cNvSpPr/>
          <p:nvPr userDrawn="1"/>
        </p:nvSpPr>
        <p:spPr>
          <a:xfrm rot="18277851">
            <a:off x="11152529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90E16CE-7F71-45E1-88F3-0F2422E4E14F}"/>
              </a:ext>
            </a:extLst>
          </p:cNvPr>
          <p:cNvSpPr/>
          <p:nvPr userDrawn="1"/>
        </p:nvSpPr>
        <p:spPr>
          <a:xfrm rot="20761418">
            <a:off x="11545452" y="1030693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024FFFC-3734-4C7F-8BB4-1D72D8764C19}"/>
              </a:ext>
            </a:extLst>
          </p:cNvPr>
          <p:cNvSpPr/>
          <p:nvPr userDrawn="1"/>
        </p:nvSpPr>
        <p:spPr>
          <a:xfrm rot="17315293">
            <a:off x="11756251" y="247554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5E243F7-C034-42A6-94F7-39C26EF11897}"/>
              </a:ext>
            </a:extLst>
          </p:cNvPr>
          <p:cNvSpPr/>
          <p:nvPr userDrawn="1"/>
        </p:nvSpPr>
        <p:spPr>
          <a:xfrm rot="20082236">
            <a:off x="11448109" y="631131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F7416F4-3283-4DFF-BF8E-0F1B10C57C7B}"/>
              </a:ext>
            </a:extLst>
          </p:cNvPr>
          <p:cNvSpPr/>
          <p:nvPr userDrawn="1"/>
        </p:nvSpPr>
        <p:spPr>
          <a:xfrm rot="19879732">
            <a:off x="11668881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E43006F-FE7C-4D9C-9803-C7A1705E2E29}"/>
              </a:ext>
            </a:extLst>
          </p:cNvPr>
          <p:cNvSpPr/>
          <p:nvPr userDrawn="1"/>
        </p:nvSpPr>
        <p:spPr>
          <a:xfrm rot="328041">
            <a:off x="10094504" y="901552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0B601BE-5173-46B7-B727-24C354628A9A}"/>
              </a:ext>
            </a:extLst>
          </p:cNvPr>
          <p:cNvSpPr/>
          <p:nvPr userDrawn="1"/>
        </p:nvSpPr>
        <p:spPr>
          <a:xfrm>
            <a:off x="10871773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840A278-AE7C-4997-AAEA-F758452843B7}"/>
              </a:ext>
            </a:extLst>
          </p:cNvPr>
          <p:cNvSpPr/>
          <p:nvPr userDrawn="1"/>
        </p:nvSpPr>
        <p:spPr>
          <a:xfrm rot="20761418">
            <a:off x="11512604" y="148483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3AE5DE6-4BFB-4DB3-8207-ABE7B804220D}"/>
              </a:ext>
            </a:extLst>
          </p:cNvPr>
          <p:cNvSpPr/>
          <p:nvPr userDrawn="1"/>
        </p:nvSpPr>
        <p:spPr>
          <a:xfrm rot="1160487">
            <a:off x="10291665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BC0376-95EB-4B85-AD13-AB07742066DC}"/>
              </a:ext>
            </a:extLst>
          </p:cNvPr>
          <p:cNvSpPr/>
          <p:nvPr userDrawn="1"/>
        </p:nvSpPr>
        <p:spPr>
          <a:xfrm rot="803026">
            <a:off x="11586107" y="2015431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3600000" cy="503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49" y="1152004"/>
            <a:ext cx="3600451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51" y="1151475"/>
            <a:ext cx="3600000" cy="5039250"/>
          </a:xfr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2160000" cy="503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4" y="1152527"/>
            <a:ext cx="2160588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4" y="1152527"/>
            <a:ext cx="2160588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4" y="1148060"/>
            <a:ext cx="2160588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4" y="1152527"/>
            <a:ext cx="2160588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3 x Image Bullet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019D3C0C-316D-A045-BC1B-D508718E47A9}"/>
              </a:ext>
            </a:extLst>
          </p:cNvPr>
          <p:cNvSpPr>
            <a:spLocks noChangeAspect="1"/>
          </p:cNvSpPr>
          <p:nvPr userDrawn="1"/>
        </p:nvSpPr>
        <p:spPr>
          <a:xfrm>
            <a:off x="3050592" y="2030748"/>
            <a:ext cx="1508760" cy="15087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6D90BAC-4672-454F-9B98-7A6F31D7B3F7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1146660-9CB0-D241-ACBC-5C0A9FC8AD1A}"/>
              </a:ext>
            </a:extLst>
          </p:cNvPr>
          <p:cNvSpPr>
            <a:spLocks noChangeAspect="1"/>
          </p:cNvSpPr>
          <p:nvPr userDrawn="1"/>
        </p:nvSpPr>
        <p:spPr>
          <a:xfrm>
            <a:off x="759111" y="2030748"/>
            <a:ext cx="1508760" cy="15087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831AC394-0DDA-6F4A-B2D3-6D95CD86648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86456" y="2358095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B1A58D5B-A4BA-F446-90DA-1B6B207869A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80177" y="2358095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7912C149-C249-1940-AF83-360853E78C2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673900" y="2358095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4854E3-04DE-4154-AD8A-9F8AC3E4EE33}"/>
              </a:ext>
            </a:extLst>
          </p:cNvPr>
          <p:cNvSpPr/>
          <p:nvPr userDrawn="1"/>
        </p:nvSpPr>
        <p:spPr>
          <a:xfrm>
            <a:off x="7632652" y="86714"/>
            <a:ext cx="4472635" cy="668457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31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5BDD2BB3-B6A3-404C-846E-13E06B2F166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632652" y="86714"/>
            <a:ext cx="4472635" cy="6478538"/>
          </a:xfrm>
          <a:custGeom>
            <a:avLst/>
            <a:gdLst>
              <a:gd name="connsiteX0" fmla="*/ 376782 w 4559351"/>
              <a:gd name="connsiteY0" fmla="*/ 5927210 h 6604145"/>
              <a:gd name="connsiteX1" fmla="*/ 1519837 w 4559351"/>
              <a:gd name="connsiteY1" fmla="*/ 6224579 h 6604145"/>
              <a:gd name="connsiteX2" fmla="*/ 1067656 w 4559351"/>
              <a:gd name="connsiteY2" fmla="*/ 6604145 h 6604145"/>
              <a:gd name="connsiteX3" fmla="*/ 567431 w 4559351"/>
              <a:gd name="connsiteY3" fmla="*/ 6347235 h 6604145"/>
              <a:gd name="connsiteX4" fmla="*/ 3770030 w 4559351"/>
              <a:gd name="connsiteY4" fmla="*/ 4729122 h 6604145"/>
              <a:gd name="connsiteX5" fmla="*/ 3830234 w 4559351"/>
              <a:gd name="connsiteY5" fmla="*/ 4893659 h 6604145"/>
              <a:gd name="connsiteX6" fmla="*/ 3125854 w 4559351"/>
              <a:gd name="connsiteY6" fmla="*/ 4949110 h 6604145"/>
              <a:gd name="connsiteX7" fmla="*/ 3170574 w 4559351"/>
              <a:gd name="connsiteY7" fmla="*/ 4030224 h 6604145"/>
              <a:gd name="connsiteX8" fmla="*/ 3437863 w 4559351"/>
              <a:gd name="connsiteY8" fmla="*/ 4760691 h 6604145"/>
              <a:gd name="connsiteX9" fmla="*/ 2793688 w 4559351"/>
              <a:gd name="connsiteY9" fmla="*/ 4980680 h 6604145"/>
              <a:gd name="connsiteX10" fmla="*/ 2501683 w 4559351"/>
              <a:gd name="connsiteY10" fmla="*/ 5003670 h 6604145"/>
              <a:gd name="connsiteX11" fmla="*/ 0 w 4559351"/>
              <a:gd name="connsiteY11" fmla="*/ 3396395 h 6604145"/>
              <a:gd name="connsiteX12" fmla="*/ 3032435 w 4559351"/>
              <a:gd name="connsiteY12" fmla="*/ 3966867 h 6604145"/>
              <a:gd name="connsiteX13" fmla="*/ 1101460 w 4559351"/>
              <a:gd name="connsiteY13" fmla="*/ 6039845 h 6604145"/>
              <a:gd name="connsiteX14" fmla="*/ 10881 w 4559351"/>
              <a:gd name="connsiteY14" fmla="*/ 5508230 h 6604145"/>
              <a:gd name="connsiteX15" fmla="*/ 0 w 4559351"/>
              <a:gd name="connsiteY15" fmla="*/ 5475113 h 6604145"/>
              <a:gd name="connsiteX16" fmla="*/ 0 w 4559351"/>
              <a:gd name="connsiteY16" fmla="*/ 2843941 h 6604145"/>
              <a:gd name="connsiteX17" fmla="*/ 1605508 w 4559351"/>
              <a:gd name="connsiteY17" fmla="*/ 3374908 h 6604145"/>
              <a:gd name="connsiteX18" fmla="*/ 1482045 w 4559351"/>
              <a:gd name="connsiteY18" fmla="*/ 3547687 h 6604145"/>
              <a:gd name="connsiteX19" fmla="*/ 0 w 4559351"/>
              <a:gd name="connsiteY19" fmla="*/ 3206607 h 6604145"/>
              <a:gd name="connsiteX20" fmla="*/ 0 w 4559351"/>
              <a:gd name="connsiteY20" fmla="*/ 0 h 6604145"/>
              <a:gd name="connsiteX21" fmla="*/ 4559351 w 4559351"/>
              <a:gd name="connsiteY21" fmla="*/ 0 h 6604145"/>
              <a:gd name="connsiteX22" fmla="*/ 4559351 w 4559351"/>
              <a:gd name="connsiteY22" fmla="*/ 4284646 h 6604145"/>
              <a:gd name="connsiteX23" fmla="*/ 0 w 4559351"/>
              <a:gd name="connsiteY23" fmla="*/ 2645102 h 660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59351" h="6604145">
                <a:moveTo>
                  <a:pt x="376782" y="5927210"/>
                </a:moveTo>
                <a:lnTo>
                  <a:pt x="1519837" y="6224579"/>
                </a:lnTo>
                <a:lnTo>
                  <a:pt x="1067656" y="6604145"/>
                </a:lnTo>
                <a:lnTo>
                  <a:pt x="567431" y="6347235"/>
                </a:lnTo>
                <a:close/>
                <a:moveTo>
                  <a:pt x="3770030" y="4729122"/>
                </a:moveTo>
                <a:lnTo>
                  <a:pt x="3830234" y="4893659"/>
                </a:lnTo>
                <a:lnTo>
                  <a:pt x="3125854" y="4949110"/>
                </a:lnTo>
                <a:close/>
                <a:moveTo>
                  <a:pt x="3170574" y="4030224"/>
                </a:moveTo>
                <a:lnTo>
                  <a:pt x="3437863" y="4760691"/>
                </a:lnTo>
                <a:lnTo>
                  <a:pt x="2793688" y="4980680"/>
                </a:lnTo>
                <a:lnTo>
                  <a:pt x="2501683" y="5003670"/>
                </a:lnTo>
                <a:close/>
                <a:moveTo>
                  <a:pt x="0" y="3396395"/>
                </a:moveTo>
                <a:lnTo>
                  <a:pt x="3032435" y="3966867"/>
                </a:lnTo>
                <a:lnTo>
                  <a:pt x="1101460" y="6039845"/>
                </a:lnTo>
                <a:lnTo>
                  <a:pt x="10881" y="5508230"/>
                </a:lnTo>
                <a:lnTo>
                  <a:pt x="0" y="5475113"/>
                </a:lnTo>
                <a:close/>
                <a:moveTo>
                  <a:pt x="0" y="2843941"/>
                </a:moveTo>
                <a:lnTo>
                  <a:pt x="1605508" y="3374908"/>
                </a:lnTo>
                <a:lnTo>
                  <a:pt x="1482045" y="3547687"/>
                </a:lnTo>
                <a:lnTo>
                  <a:pt x="0" y="3206607"/>
                </a:lnTo>
                <a:close/>
                <a:moveTo>
                  <a:pt x="0" y="0"/>
                </a:moveTo>
                <a:lnTo>
                  <a:pt x="4559351" y="0"/>
                </a:lnTo>
                <a:lnTo>
                  <a:pt x="4559351" y="4284646"/>
                </a:lnTo>
                <a:lnTo>
                  <a:pt x="0" y="264510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075" y="4688112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216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26076" y="3926335"/>
            <a:ext cx="2160587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2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3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2095" y="4683350"/>
            <a:ext cx="216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1" name="Octagon 50">
            <a:extLst>
              <a:ext uri="{FF2B5EF4-FFF2-40B4-BE49-F238E27FC236}">
                <a16:creationId xmlns:a16="http://schemas.microsoft.com/office/drawing/2014/main" id="{758B0359-60B9-4D73-825D-ACE303A61C50}"/>
              </a:ext>
            </a:extLst>
          </p:cNvPr>
          <p:cNvSpPr/>
          <p:nvPr userDrawn="1"/>
        </p:nvSpPr>
        <p:spPr>
          <a:xfrm rot="1361022">
            <a:off x="11394973" y="6053797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9921541-DECE-43BB-BF92-A4B5D5EE5469}"/>
              </a:ext>
            </a:extLst>
          </p:cNvPr>
          <p:cNvSpPr/>
          <p:nvPr userDrawn="1"/>
        </p:nvSpPr>
        <p:spPr>
          <a:xfrm>
            <a:off x="11533873" y="6185906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>
              <a:solidFill>
                <a:schemeClr val="accent1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3095B3B-1284-4E49-BE50-9C84BE7E58B6}"/>
              </a:ext>
            </a:extLst>
          </p:cNvPr>
          <p:cNvSpPr/>
          <p:nvPr userDrawn="1"/>
        </p:nvSpPr>
        <p:spPr>
          <a:xfrm>
            <a:off x="11892087" y="6561529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491DD10-64CD-40CA-A0BB-397696C0C168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>
              <a:solidFill>
                <a:schemeClr val="accent1"/>
              </a:solidFill>
            </a:endParaRPr>
          </a:p>
        </p:txBody>
      </p:sp>
      <p:cxnSp>
        <p:nvCxnSpPr>
          <p:cNvPr id="23" name="Straight Connector 22" descr="First divider line on slide">
            <a:extLst>
              <a:ext uri="{FF2B5EF4-FFF2-40B4-BE49-F238E27FC236}">
                <a16:creationId xmlns:a16="http://schemas.microsoft.com/office/drawing/2014/main" id="{7FE1F4E8-B411-4807-9D24-A045EE06C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659047" y="2052017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 descr="Second divider line on slide">
            <a:extLst>
              <a:ext uri="{FF2B5EF4-FFF2-40B4-BE49-F238E27FC236}">
                <a16:creationId xmlns:a16="http://schemas.microsoft.com/office/drawing/2014/main" id="{8C3F648E-45E5-403C-973E-2BEED634B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953541" y="2052017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4313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gital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3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3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70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8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9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93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51" y="247554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9" y="631131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81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4" y="901552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3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5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31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725BC56-C7B6-400F-80F9-3F968E2CAE0E}"/>
              </a:ext>
            </a:extLst>
          </p:cNvPr>
          <p:cNvGrpSpPr/>
          <p:nvPr userDrawn="1"/>
        </p:nvGrpSpPr>
        <p:grpSpPr>
          <a:xfrm>
            <a:off x="3383604" y="1013725"/>
            <a:ext cx="7749965" cy="5100743"/>
            <a:chOff x="510812" y="938373"/>
            <a:chExt cx="8073393" cy="5313612"/>
          </a:xfrm>
        </p:grpSpPr>
        <p:sp>
          <p:nvSpPr>
            <p:cNvPr id="44" name="Rounded Rectangle 15">
              <a:extLst>
                <a:ext uri="{FF2B5EF4-FFF2-40B4-BE49-F238E27FC236}">
                  <a16:creationId xmlns:a16="http://schemas.microsoft.com/office/drawing/2014/main" id="{1EC806EC-A1B2-4893-9504-1D7FFE8E238F}"/>
                </a:ext>
              </a:extLst>
            </p:cNvPr>
            <p:cNvSpPr/>
            <p:nvPr/>
          </p:nvSpPr>
          <p:spPr>
            <a:xfrm>
              <a:off x="877709" y="938373"/>
              <a:ext cx="7339600" cy="5234482"/>
            </a:xfrm>
            <a:prstGeom prst="round2SameRect">
              <a:avLst>
                <a:gd name="adj1" fmla="val 5601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800" noProof="0" dirty="0"/>
            </a:p>
          </p:txBody>
        </p:sp>
        <p:sp>
          <p:nvSpPr>
            <p:cNvPr id="45" name="Rounded Rectangle 15">
              <a:extLst>
                <a:ext uri="{FF2B5EF4-FFF2-40B4-BE49-F238E27FC236}">
                  <a16:creationId xmlns:a16="http://schemas.microsoft.com/office/drawing/2014/main" id="{535A1B12-6F16-41A0-A6B1-4AD0CCB5A081}"/>
                </a:ext>
              </a:extLst>
            </p:cNvPr>
            <p:cNvSpPr/>
            <p:nvPr/>
          </p:nvSpPr>
          <p:spPr>
            <a:xfrm>
              <a:off x="930758" y="995668"/>
              <a:ext cx="7233502" cy="5177187"/>
            </a:xfrm>
            <a:prstGeom prst="round2SameRect">
              <a:avLst>
                <a:gd name="adj1" fmla="val 4499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noProof="0" dirty="0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379B244F-CF81-4500-A78E-495ABA6828BA}"/>
                </a:ext>
              </a:extLst>
            </p:cNvPr>
            <p:cNvSpPr/>
            <p:nvPr/>
          </p:nvSpPr>
          <p:spPr>
            <a:xfrm rot="16200000">
              <a:off x="2264894" y="295974"/>
              <a:ext cx="4565229" cy="6599909"/>
            </a:xfrm>
            <a:prstGeom prst="roundRect">
              <a:avLst>
                <a:gd name="adj" fmla="val 1476"/>
              </a:avLst>
            </a:prstGeom>
            <a:solidFill>
              <a:schemeClr val="bg1"/>
            </a:solidFill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noProof="0" dirty="0"/>
            </a:p>
          </p:txBody>
        </p:sp>
        <p:sp>
          <p:nvSpPr>
            <p:cNvPr id="47" name="Rounded Rectangle 15">
              <a:extLst>
                <a:ext uri="{FF2B5EF4-FFF2-40B4-BE49-F238E27FC236}">
                  <a16:creationId xmlns:a16="http://schemas.microsoft.com/office/drawing/2014/main" id="{EE88F157-E260-486F-937E-C18428699861}"/>
                </a:ext>
              </a:extLst>
            </p:cNvPr>
            <p:cNvSpPr/>
            <p:nvPr/>
          </p:nvSpPr>
          <p:spPr>
            <a:xfrm rot="10800000">
              <a:off x="510812" y="5998253"/>
              <a:ext cx="8073393" cy="2489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noProof="0" dirty="0"/>
            </a:p>
          </p:txBody>
        </p:sp>
        <p:sp>
          <p:nvSpPr>
            <p:cNvPr id="48" name="Rounded Rectangle 15">
              <a:extLst>
                <a:ext uri="{FF2B5EF4-FFF2-40B4-BE49-F238E27FC236}">
                  <a16:creationId xmlns:a16="http://schemas.microsoft.com/office/drawing/2014/main" id="{F736AFAF-44AD-47CE-A63B-210102A4BF0B}"/>
                </a:ext>
              </a:extLst>
            </p:cNvPr>
            <p:cNvSpPr/>
            <p:nvPr userDrawn="1"/>
          </p:nvSpPr>
          <p:spPr>
            <a:xfrm>
              <a:off x="3668019" y="6206338"/>
              <a:ext cx="1758981" cy="4564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1000"/>
                  </a:schemeClr>
                </a:gs>
              </a:gsLst>
              <a:lin ang="16200000" scaled="0"/>
            </a:gra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800" noProof="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4F6457E-3660-4E80-82BC-8894D701DEE9}"/>
                </a:ext>
              </a:extLst>
            </p:cNvPr>
            <p:cNvSpPr/>
            <p:nvPr/>
          </p:nvSpPr>
          <p:spPr>
            <a:xfrm rot="16200000">
              <a:off x="4660498" y="1119143"/>
              <a:ext cx="48680" cy="486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0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800" noProof="0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8230416-7E55-4CB0-9548-491BA471E9E8}"/>
                </a:ext>
              </a:extLst>
            </p:cNvPr>
            <p:cNvSpPr/>
            <p:nvPr/>
          </p:nvSpPr>
          <p:spPr>
            <a:xfrm rot="16200000">
              <a:off x="4505961" y="1106017"/>
              <a:ext cx="83096" cy="8309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800" noProof="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E3C1810-AD4F-4393-928E-CFA8053A2CC2}"/>
                </a:ext>
              </a:extLst>
            </p:cNvPr>
            <p:cNvSpPr/>
            <p:nvPr/>
          </p:nvSpPr>
          <p:spPr>
            <a:xfrm rot="16200000">
              <a:off x="4524686" y="1124741"/>
              <a:ext cx="45647" cy="4564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800" noProof="0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1" y="1152004"/>
            <a:ext cx="2951603" cy="2196235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693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42912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0960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76298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Emphasized text can go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C1EA41E-F6C4-484F-95E9-42978FF216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92798" y="1376361"/>
            <a:ext cx="6333545" cy="4379625"/>
          </a:xfrm>
          <a:prstGeom prst="roundRect">
            <a:avLst>
              <a:gd name="adj" fmla="val 13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marR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 dirty="0"/>
              <a:t>Insert or Drag and Drop Image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5FD3B7C-17C6-4327-986C-A8A6D6EC1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801" y="3509770"/>
            <a:ext cx="2951163" cy="2322709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6286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30F7266-25A0-4B3A-A8CE-F083ECC9D4C6}"/>
              </a:ext>
            </a:extLst>
          </p:cNvPr>
          <p:cNvSpPr/>
          <p:nvPr userDrawn="1"/>
        </p:nvSpPr>
        <p:spPr>
          <a:xfrm>
            <a:off x="91440" y="2539992"/>
            <a:ext cx="5281637" cy="4200442"/>
          </a:xfrm>
          <a:custGeom>
            <a:avLst/>
            <a:gdLst>
              <a:gd name="connsiteX0" fmla="*/ 4972877 w 5373076"/>
              <a:gd name="connsiteY0" fmla="*/ 1816430 h 4318008"/>
              <a:gd name="connsiteX1" fmla="*/ 5211912 w 5373076"/>
              <a:gd name="connsiteY1" fmla="*/ 2046590 h 4318008"/>
              <a:gd name="connsiteX2" fmla="*/ 4866804 w 5373076"/>
              <a:gd name="connsiteY2" fmla="*/ 2013272 h 4318008"/>
              <a:gd name="connsiteX3" fmla="*/ 3721849 w 5373076"/>
              <a:gd name="connsiteY3" fmla="*/ 1808102 h 4318008"/>
              <a:gd name="connsiteX4" fmla="*/ 3854624 w 5373076"/>
              <a:gd name="connsiteY4" fmla="*/ 2524110 h 4318008"/>
              <a:gd name="connsiteX5" fmla="*/ 3419634 w 5373076"/>
              <a:gd name="connsiteY5" fmla="*/ 2322178 h 4318008"/>
              <a:gd name="connsiteX6" fmla="*/ 3604566 w 5373076"/>
              <a:gd name="connsiteY6" fmla="*/ 1945430 h 4318008"/>
              <a:gd name="connsiteX7" fmla="*/ 2301472 w 5373076"/>
              <a:gd name="connsiteY7" fmla="*/ 1771765 h 4318008"/>
              <a:gd name="connsiteX8" fmla="*/ 3237442 w 5373076"/>
              <a:gd name="connsiteY8" fmla="*/ 2134997 h 4318008"/>
              <a:gd name="connsiteX9" fmla="*/ 3266331 w 5373076"/>
              <a:gd name="connsiteY9" fmla="*/ 2949530 h 4318008"/>
              <a:gd name="connsiteX10" fmla="*/ 1897852 w 5373076"/>
              <a:gd name="connsiteY10" fmla="*/ 4318008 h 4318008"/>
              <a:gd name="connsiteX11" fmla="*/ 134565 w 5373076"/>
              <a:gd name="connsiteY11" fmla="*/ 4318008 h 4318008"/>
              <a:gd name="connsiteX12" fmla="*/ 0 w 5373076"/>
              <a:gd name="connsiteY12" fmla="*/ 4183443 h 4318008"/>
              <a:gd name="connsiteX13" fmla="*/ 0 w 5373076"/>
              <a:gd name="connsiteY13" fmla="*/ 2855805 h 4318008"/>
              <a:gd name="connsiteX14" fmla="*/ 5243699 w 5373076"/>
              <a:gd name="connsiteY14" fmla="*/ 652159 h 4318008"/>
              <a:gd name="connsiteX15" fmla="*/ 5058767 w 5373076"/>
              <a:gd name="connsiteY15" fmla="*/ 1028908 h 4318008"/>
              <a:gd name="connsiteX16" fmla="*/ 4960786 w 5373076"/>
              <a:gd name="connsiteY16" fmla="*/ 983422 h 4318008"/>
              <a:gd name="connsiteX17" fmla="*/ 3473588 w 5373076"/>
              <a:gd name="connsiteY17" fmla="*/ 405712 h 4318008"/>
              <a:gd name="connsiteX18" fmla="*/ 4094196 w 5373076"/>
              <a:gd name="connsiteY18" fmla="*/ 1366894 h 4318008"/>
              <a:gd name="connsiteX19" fmla="*/ 3778134 w 5373076"/>
              <a:gd name="connsiteY19" fmla="*/ 1741309 h 4318008"/>
              <a:gd name="connsiteX20" fmla="*/ 2824519 w 5373076"/>
              <a:gd name="connsiteY20" fmla="*/ 1808100 h 4318008"/>
              <a:gd name="connsiteX21" fmla="*/ 4454991 w 5373076"/>
              <a:gd name="connsiteY21" fmla="*/ 0 h 4318008"/>
              <a:gd name="connsiteX22" fmla="*/ 5373076 w 5373076"/>
              <a:gd name="connsiteY22" fmla="*/ 32358 h 4318008"/>
              <a:gd name="connsiteX23" fmla="*/ 4628717 w 5373076"/>
              <a:gd name="connsiteY23" fmla="*/ 1349015 h 4318008"/>
              <a:gd name="connsiteX24" fmla="*/ 4094010 w 5373076"/>
              <a:gd name="connsiteY24" fmla="*/ 779481 h 431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73076" h="4318008">
                <a:moveTo>
                  <a:pt x="4972877" y="1816430"/>
                </a:moveTo>
                <a:lnTo>
                  <a:pt x="5211912" y="2046590"/>
                </a:lnTo>
                <a:lnTo>
                  <a:pt x="4866804" y="2013272"/>
                </a:lnTo>
                <a:close/>
                <a:moveTo>
                  <a:pt x="3721849" y="1808102"/>
                </a:moveTo>
                <a:lnTo>
                  <a:pt x="3854624" y="2524110"/>
                </a:lnTo>
                <a:lnTo>
                  <a:pt x="3419634" y="2322178"/>
                </a:lnTo>
                <a:lnTo>
                  <a:pt x="3604566" y="1945430"/>
                </a:lnTo>
                <a:close/>
                <a:moveTo>
                  <a:pt x="2301472" y="1771765"/>
                </a:moveTo>
                <a:lnTo>
                  <a:pt x="3237442" y="2134997"/>
                </a:lnTo>
                <a:lnTo>
                  <a:pt x="3266331" y="2949530"/>
                </a:lnTo>
                <a:lnTo>
                  <a:pt x="1897852" y="4318008"/>
                </a:lnTo>
                <a:lnTo>
                  <a:pt x="134565" y="4318008"/>
                </a:lnTo>
                <a:lnTo>
                  <a:pt x="0" y="4183443"/>
                </a:lnTo>
                <a:lnTo>
                  <a:pt x="0" y="2855805"/>
                </a:lnTo>
                <a:close/>
                <a:moveTo>
                  <a:pt x="5243699" y="652159"/>
                </a:moveTo>
                <a:lnTo>
                  <a:pt x="5058767" y="1028908"/>
                </a:lnTo>
                <a:lnTo>
                  <a:pt x="4960786" y="983422"/>
                </a:lnTo>
                <a:close/>
                <a:moveTo>
                  <a:pt x="3473588" y="405712"/>
                </a:moveTo>
                <a:lnTo>
                  <a:pt x="4094196" y="1366894"/>
                </a:lnTo>
                <a:lnTo>
                  <a:pt x="3778134" y="1741309"/>
                </a:lnTo>
                <a:lnTo>
                  <a:pt x="2824519" y="1808100"/>
                </a:lnTo>
                <a:close/>
                <a:moveTo>
                  <a:pt x="4454991" y="0"/>
                </a:moveTo>
                <a:lnTo>
                  <a:pt x="5373076" y="32358"/>
                </a:lnTo>
                <a:lnTo>
                  <a:pt x="4628717" y="1349015"/>
                </a:lnTo>
                <a:lnTo>
                  <a:pt x="4094010" y="779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 userDrawn="1">
            <p:ph sz="half" idx="1"/>
          </p:nvPr>
        </p:nvSpPr>
        <p:spPr>
          <a:xfrm>
            <a:off x="906844" y="3429054"/>
            <a:ext cx="4522315" cy="2762949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6774743" y="3429000"/>
            <a:ext cx="4522407" cy="276225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EF984BB-176D-4924-ADAD-52FBC95B07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6465" y="2278067"/>
            <a:ext cx="4522787" cy="885825"/>
          </a:xfrm>
        </p:spPr>
        <p:txBody>
          <a:bodyPr anchor="ctr"/>
          <a:lstStyle>
            <a:lvl1pPr marL="0" indent="0">
              <a:buNone/>
              <a:defRPr sz="8000" b="1">
                <a:latin typeface="+mj-lt"/>
              </a:defRPr>
            </a:lvl1pPr>
            <a:lvl2pPr marL="266693" indent="0">
              <a:buNone/>
              <a:defRPr sz="8000">
                <a:latin typeface="+mj-lt"/>
              </a:defRPr>
            </a:lvl2pPr>
            <a:lvl3pPr marL="542912" indent="0">
              <a:buNone/>
              <a:defRPr sz="8000">
                <a:latin typeface="+mj-lt"/>
              </a:defRPr>
            </a:lvl3pPr>
            <a:lvl4pPr marL="809605" indent="0">
              <a:buNone/>
              <a:defRPr sz="8000">
                <a:latin typeface="+mj-lt"/>
              </a:defRPr>
            </a:lvl4pPr>
            <a:lvl5pPr marL="1076298" indent="0">
              <a:buNone/>
              <a:defRPr sz="8000">
                <a:latin typeface="+mj-lt"/>
              </a:defRPr>
            </a:lvl5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C59BE1D7-885A-4749-99BA-6909D64AFA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62752" y="2278067"/>
            <a:ext cx="4522787" cy="885825"/>
          </a:xfrm>
        </p:spPr>
        <p:txBody>
          <a:bodyPr anchor="ctr"/>
          <a:lstStyle>
            <a:lvl1pPr marL="0" indent="0">
              <a:buNone/>
              <a:defRPr sz="8000" b="1" i="0"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cxnSp>
        <p:nvCxnSpPr>
          <p:cNvPr id="10" name="Straight Connector 9" descr="Middle divider line">
            <a:extLst>
              <a:ext uri="{FF2B5EF4-FFF2-40B4-BE49-F238E27FC236}">
                <a16:creationId xmlns:a16="http://schemas.microsoft.com/office/drawing/2014/main" id="{2B940646-DE40-4E0F-AE42-6530784C9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1391767"/>
            <a:ext cx="0" cy="4588123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449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AAF5B5B-E896-400A-9E43-EAF605A0AC8B}"/>
              </a:ext>
            </a:extLst>
          </p:cNvPr>
          <p:cNvSpPr/>
          <p:nvPr userDrawn="1"/>
        </p:nvSpPr>
        <p:spPr>
          <a:xfrm rot="19260823">
            <a:off x="10216425" y="538864"/>
            <a:ext cx="467363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A2F5A3D-36C4-4B97-A62C-2AEA3B6FC1CF}"/>
              </a:ext>
            </a:extLst>
          </p:cNvPr>
          <p:cNvSpPr/>
          <p:nvPr userDrawn="1"/>
        </p:nvSpPr>
        <p:spPr>
          <a:xfrm rot="20377627">
            <a:off x="10678143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B474E17-6556-4551-AD1B-351EE2DA98E0}"/>
              </a:ext>
            </a:extLst>
          </p:cNvPr>
          <p:cNvSpPr/>
          <p:nvPr userDrawn="1"/>
        </p:nvSpPr>
        <p:spPr>
          <a:xfrm rot="19260823">
            <a:off x="10717370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860E6D1-2C9F-477C-AE22-BFF5ADE85C60}"/>
              </a:ext>
            </a:extLst>
          </p:cNvPr>
          <p:cNvSpPr/>
          <p:nvPr userDrawn="1"/>
        </p:nvSpPr>
        <p:spPr>
          <a:xfrm rot="19810388">
            <a:off x="11064928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5EC6C60-C605-4022-9718-ED56F34D6448}"/>
              </a:ext>
            </a:extLst>
          </p:cNvPr>
          <p:cNvSpPr/>
          <p:nvPr userDrawn="1"/>
        </p:nvSpPr>
        <p:spPr>
          <a:xfrm rot="18277851">
            <a:off x="11152529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47BB28-400F-4C54-ADDA-0055CEB6593B}"/>
              </a:ext>
            </a:extLst>
          </p:cNvPr>
          <p:cNvSpPr/>
          <p:nvPr userDrawn="1"/>
        </p:nvSpPr>
        <p:spPr>
          <a:xfrm rot="20761418">
            <a:off x="11545452" y="1030693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386F148-99E1-4ED6-B4DA-151A6DB27D67}"/>
              </a:ext>
            </a:extLst>
          </p:cNvPr>
          <p:cNvSpPr/>
          <p:nvPr userDrawn="1"/>
        </p:nvSpPr>
        <p:spPr>
          <a:xfrm rot="17315293">
            <a:off x="11756251" y="247554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A0565DA-6430-4984-ACB6-E7FACACC71AF}"/>
              </a:ext>
            </a:extLst>
          </p:cNvPr>
          <p:cNvSpPr/>
          <p:nvPr userDrawn="1"/>
        </p:nvSpPr>
        <p:spPr>
          <a:xfrm rot="20082236">
            <a:off x="11448109" y="631131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DE18DFF-F9E6-4839-817B-4DD871CEAE6F}"/>
              </a:ext>
            </a:extLst>
          </p:cNvPr>
          <p:cNvSpPr/>
          <p:nvPr userDrawn="1"/>
        </p:nvSpPr>
        <p:spPr>
          <a:xfrm rot="19879732">
            <a:off x="11668881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0038A3A-7324-4606-9C92-00C9AB1759F4}"/>
              </a:ext>
            </a:extLst>
          </p:cNvPr>
          <p:cNvSpPr/>
          <p:nvPr userDrawn="1"/>
        </p:nvSpPr>
        <p:spPr>
          <a:xfrm rot="328041">
            <a:off x="10094504" y="901552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C0291BA-50C5-406F-B24E-14C9CAF652D7}"/>
              </a:ext>
            </a:extLst>
          </p:cNvPr>
          <p:cNvSpPr/>
          <p:nvPr userDrawn="1"/>
        </p:nvSpPr>
        <p:spPr>
          <a:xfrm>
            <a:off x="10871773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52EBA81-38BC-4DF6-93C3-4A1A02FD2789}"/>
              </a:ext>
            </a:extLst>
          </p:cNvPr>
          <p:cNvSpPr/>
          <p:nvPr userDrawn="1"/>
        </p:nvSpPr>
        <p:spPr>
          <a:xfrm rot="20761418">
            <a:off x="11512604" y="148483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AF80622-5597-45AD-92C3-2C4C3797720A}"/>
              </a:ext>
            </a:extLst>
          </p:cNvPr>
          <p:cNvSpPr/>
          <p:nvPr userDrawn="1"/>
        </p:nvSpPr>
        <p:spPr>
          <a:xfrm rot="1160487">
            <a:off x="10291665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833793E-EB91-43B4-8444-36ADD2A48E55}"/>
              </a:ext>
            </a:extLst>
          </p:cNvPr>
          <p:cNvSpPr/>
          <p:nvPr userDrawn="1"/>
        </p:nvSpPr>
        <p:spPr>
          <a:xfrm rot="803026">
            <a:off x="11586107" y="2015431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5472000" cy="360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1584000"/>
            <a:ext cx="5472000" cy="4608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337FD81-6DFD-43B7-A7D9-59E45ECDF3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EA7B8348-A00A-4AAE-B1F6-924515577B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00000" y="1581663"/>
            <a:ext cx="5472000" cy="4608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521CFCD-C079-4019-942D-035558CAF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8003" y="1151785"/>
            <a:ext cx="5483999" cy="354868"/>
          </a:xfrm>
        </p:spPr>
        <p:txBody>
          <a:bodyPr vert="horz" lIns="0" tIns="0" rIns="0" bIns="0" rtlCol="0" anchor="t">
            <a:noAutofit/>
          </a:bodyPr>
          <a:lstStyle>
            <a:lvl1pPr marL="0" indent="0">
              <a:buNone/>
              <a:defRPr lang="en-US" sz="2400" b="1"/>
            </a:lvl1pPr>
          </a:lstStyle>
          <a:p>
            <a:pPr marL="266693" lvl="0" indent="-266693"/>
            <a:r>
              <a:rPr lang="en-US" noProof="0"/>
              <a:t>Click to edit Master text styles</a:t>
            </a:r>
          </a:p>
        </p:txBody>
      </p:sp>
      <p:cxnSp>
        <p:nvCxnSpPr>
          <p:cNvPr id="28" name="Straight Connector 27" descr="Center divider line">
            <a:extLst>
              <a:ext uri="{FF2B5EF4-FFF2-40B4-BE49-F238E27FC236}">
                <a16:creationId xmlns:a16="http://schemas.microsoft.com/office/drawing/2014/main" id="{AEACA101-2521-41AA-8F51-FF0BF783E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2438720"/>
            <a:ext cx="0" cy="252516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Bo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397" y="2463940"/>
            <a:ext cx="3726003" cy="3314545"/>
          </a:xfrm>
          <a:prstGeom prst="rightArrowCallout">
            <a:avLst>
              <a:gd name="adj1" fmla="val 50000"/>
              <a:gd name="adj2" fmla="val 25000"/>
              <a:gd name="adj3" fmla="val 15421"/>
              <a:gd name="adj4" fmla="val 80487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13987" y="2463801"/>
            <a:ext cx="3726469" cy="3314200"/>
          </a:xfrm>
          <a:prstGeom prst="rightArrowCallout">
            <a:avLst>
              <a:gd name="adj1" fmla="val 50000"/>
              <a:gd name="adj2" fmla="val 25000"/>
              <a:gd name="adj3" fmla="val 16186"/>
              <a:gd name="adj4" fmla="val 80493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83985" y="2463801"/>
            <a:ext cx="2963619" cy="3314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8E9D1B9-1C3A-4397-B3B4-9A921D64159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2" y="1080004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693" indent="0">
              <a:buNone/>
              <a:defRPr/>
            </a:lvl2pPr>
            <a:lvl3pPr marL="542912" indent="0">
              <a:buNone/>
              <a:defRPr/>
            </a:lvl3pPr>
            <a:lvl4pPr marL="809605" indent="0">
              <a:buNone/>
              <a:defRPr/>
            </a:lvl4pPr>
            <a:lvl5pPr marL="1076298" indent="0">
              <a:buNone/>
              <a:defRPr/>
            </a:lvl5pPr>
          </a:lstStyle>
          <a:p>
            <a:pPr lvl="0"/>
            <a:r>
              <a:rPr lang="en-US" noProof="0"/>
              <a:t>Sub Header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B4F049D-3C57-44BB-ACE2-1363AF36D9E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4237" y="1647240"/>
            <a:ext cx="2975579" cy="648000"/>
          </a:xfrm>
          <a:ln>
            <a:solidFill>
              <a:schemeClr val="accent1"/>
            </a:solidFill>
          </a:ln>
        </p:spPr>
        <p:txBody>
          <a:bodyPr tIns="108000" anchor="t"/>
          <a:lstStyle>
            <a:lvl1pPr marL="0" indent="0" algn="ctr">
              <a:buNone/>
              <a:defRPr>
                <a:latin typeface="+mj-lt"/>
              </a:defRPr>
            </a:lvl1pPr>
            <a:lvl2pPr marL="266693" indent="0" algn="ctr">
              <a:buNone/>
              <a:defRPr/>
            </a:lvl2pPr>
            <a:lvl3pPr marL="542912" indent="0" algn="ctr">
              <a:buNone/>
              <a:defRPr/>
            </a:lvl3pPr>
            <a:lvl4pPr marL="809605" indent="0" algn="ctr">
              <a:buNone/>
              <a:defRPr/>
            </a:lvl4pPr>
            <a:lvl5pPr marL="1076298" indent="0" algn="ctr">
              <a:buNone/>
              <a:defRPr/>
            </a:lvl5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B9B793F-A64B-475C-96F3-FB40100E01E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08337" y="1647040"/>
            <a:ext cx="2975579" cy="648000"/>
          </a:xfrm>
          <a:ln>
            <a:solidFill>
              <a:schemeClr val="accent2"/>
            </a:solidFill>
          </a:ln>
        </p:spPr>
        <p:txBody>
          <a:bodyPr tIns="10800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 noProof="0"/>
              <a:t>Section 2 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EF53567-5287-43FB-B07E-A12F3AEEDB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83985" y="1647240"/>
            <a:ext cx="2975579" cy="648000"/>
          </a:xfrm>
          <a:ln>
            <a:solidFill>
              <a:schemeClr val="accent3"/>
            </a:solidFill>
          </a:ln>
        </p:spPr>
        <p:txBody>
          <a:bodyPr tIns="10800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 noProof="0"/>
              <a:t>Section 3 Title</a:t>
            </a:r>
          </a:p>
        </p:txBody>
      </p:sp>
    </p:spTree>
    <p:extLst>
      <p:ext uri="{BB962C8B-B14F-4D97-AF65-F5344CB8AC3E}">
        <p14:creationId xmlns:p14="http://schemas.microsoft.com/office/powerpoint/2010/main" val="37557335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2" y="1080004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693" indent="0">
              <a:buNone/>
              <a:defRPr/>
            </a:lvl2pPr>
            <a:lvl3pPr marL="542912" indent="0">
              <a:buNone/>
              <a:defRPr/>
            </a:lvl3pPr>
            <a:lvl4pPr marL="809605" indent="0">
              <a:buNone/>
              <a:defRPr/>
            </a:lvl4pPr>
            <a:lvl5pPr marL="1076298" indent="0">
              <a:buNone/>
              <a:defRPr/>
            </a:lvl5pPr>
          </a:lstStyle>
          <a:p>
            <a:pPr lvl="0"/>
            <a:r>
              <a:rPr lang="en-US" noProof="0"/>
              <a:t>Sub Header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2158F80-0C1A-4B9E-9335-A5A0015187F7}"/>
              </a:ext>
            </a:extLst>
          </p:cNvPr>
          <p:cNvCxnSpPr/>
          <p:nvPr userDrawn="1"/>
        </p:nvCxnSpPr>
        <p:spPr>
          <a:xfrm>
            <a:off x="431802" y="3866682"/>
            <a:ext cx="1133951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723DA611-B88C-4D7E-82A4-5E4CA9DC2E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2908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180A0FA4-75CD-4A61-AA79-9C3C5F97ED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80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EBB89A53-1B07-4560-B98E-03BECDB832C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3818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22D34AD8-D83D-4409-A418-C00840A085A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75836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3EAA6A46-63F3-49A5-8E0B-758176E442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4785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BB051A6E-4868-4F3F-93DB-AD07020E934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77108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61519886-189E-4C69-AEED-FD9BDD3E56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19870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0F084DDF-04EE-46A9-9F77-D5FD94D1B5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91886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743DE8AB-BF74-4CC9-AD19-8BBBF44867A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6390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2ECC5C24-2CE5-491E-89DC-F9C5AE98B06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7995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ADB0F187-5781-4076-B761-264B1C683A6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3592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B2E776B2-D388-4243-80AE-BD8AF47C8AA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07938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79F3A104-EDC0-4A25-9585-3F9F8C1022C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5197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23DA3E7C-9F0E-4A57-B6EA-C01C72788E9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62398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A8ABC110-DC97-4A71-9A16-67581EAC989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600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81058125-332B-41A7-BCD5-72CAE3F9F97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6801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E32DE8FD-6391-4094-BAEC-CC0836CC67E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4003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5C53C0F3-9308-422B-BC6E-1ACA5029027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1204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06DFFA03-9EA6-4F70-9519-AB1361BAF7C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84066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49CD8693-3557-4241-BB88-518160D989C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560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4884DF69-4936-4F90-BFB8-ED04A228DA2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28100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00804F61-8052-4AD8-8370-ED72B261BC2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344150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313F370F-A9EC-477E-BED7-BF4E875274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0011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9E687ADD-FE6C-441E-991F-E71EA0572C3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7213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5E0252B4-80AE-40E9-BA32-6EDAAC62521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816168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8A807DF0-23B6-4B83-B3F6-8D0BE9A851F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28818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9" name="Text Placeholder 3">
            <a:extLst>
              <a:ext uri="{FF2B5EF4-FFF2-40B4-BE49-F238E27FC236}">
                <a16:creationId xmlns:a16="http://schemas.microsoft.com/office/drawing/2014/main" id="{F3591345-36C8-481A-AD5B-5F69B03D171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360989" y="2190754"/>
            <a:ext cx="1793875" cy="561975"/>
          </a:xfrm>
          <a:noFill/>
          <a:ln>
            <a:noFill/>
          </a:ln>
        </p:spPr>
        <p:txBody>
          <a:bodyPr tIns="36000" anchor="t"/>
          <a:lstStyle>
            <a:lvl1pPr marL="0" indent="0"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Title</a:t>
            </a:r>
          </a:p>
        </p:txBody>
      </p:sp>
      <p:sp>
        <p:nvSpPr>
          <p:cNvPr id="50" name="Text Placeholder 36">
            <a:extLst>
              <a:ext uri="{FF2B5EF4-FFF2-40B4-BE49-F238E27FC236}">
                <a16:creationId xmlns:a16="http://schemas.microsoft.com/office/drawing/2014/main" id="{954C0732-1924-4A1B-9272-95C51D0B36F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395729" y="2531196"/>
            <a:ext cx="1724395" cy="1858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Month, Year</a:t>
            </a:r>
          </a:p>
        </p:txBody>
      </p:sp>
    </p:spTree>
    <p:extLst>
      <p:ext uri="{BB962C8B-B14F-4D97-AF65-F5344CB8AC3E}">
        <p14:creationId xmlns:p14="http://schemas.microsoft.com/office/powerpoint/2010/main" val="90670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03945" y="3995705"/>
            <a:ext cx="1964171" cy="216000"/>
          </a:xfrm>
        </p:spPr>
        <p:txBody>
          <a:bodyPr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55889" y="3995705"/>
            <a:ext cx="1964171" cy="216000"/>
          </a:xfrm>
        </p:spPr>
        <p:txBody>
          <a:bodyPr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07829" y="3991240"/>
            <a:ext cx="1964171" cy="216000"/>
          </a:xfrm>
        </p:spPr>
        <p:txBody>
          <a:bodyPr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03945" y="3424428"/>
            <a:ext cx="1964171" cy="504000"/>
          </a:xfrm>
        </p:spPr>
        <p:txBody>
          <a:bodyPr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55889" y="3424428"/>
            <a:ext cx="1964171" cy="504000"/>
          </a:xfrm>
        </p:spPr>
        <p:txBody>
          <a:bodyPr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07829" y="3424428"/>
            <a:ext cx="1964171" cy="504000"/>
          </a:xfrm>
        </p:spPr>
        <p:txBody>
          <a:bodyPr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4" name="Picture Placeholder 22">
            <a:extLst>
              <a:ext uri="{FF2B5EF4-FFF2-40B4-BE49-F238E27FC236}">
                <a16:creationId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31802" y="2808242"/>
            <a:ext cx="1505967" cy="1505966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Picture Placeholder 22">
            <a:extLst>
              <a:ext uri="{FF2B5EF4-FFF2-40B4-BE49-F238E27FC236}">
                <a16:creationId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283743" y="2808242"/>
            <a:ext cx="1505967" cy="1505966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135685" y="2808242"/>
            <a:ext cx="1505967" cy="1505966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6DD16A0-27CF-480C-8ADD-7BB99E0031A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2" y="1080004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693" indent="0">
              <a:buNone/>
              <a:defRPr/>
            </a:lvl2pPr>
            <a:lvl3pPr marL="542912" indent="0">
              <a:buNone/>
              <a:defRPr/>
            </a:lvl3pPr>
            <a:lvl4pPr marL="809605" indent="0">
              <a:buNone/>
              <a:defRPr/>
            </a:lvl4pPr>
            <a:lvl5pPr marL="1076298" indent="0">
              <a:buNone/>
              <a:defRPr/>
            </a:lvl5pPr>
          </a:lstStyle>
          <a:p>
            <a:pPr lvl="0"/>
            <a:r>
              <a:rPr lang="en-US" noProof="0"/>
              <a:t>Sub Header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CA876-2153-4136-850D-EE098BDC242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103947" y="4311393"/>
            <a:ext cx="1964172" cy="11303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266693" indent="0">
              <a:buNone/>
              <a:defRPr/>
            </a:lvl2pPr>
            <a:lvl3pPr marL="542912" indent="0">
              <a:buNone/>
              <a:defRPr/>
            </a:lvl3pPr>
            <a:lvl4pPr marL="809605" indent="0">
              <a:buNone/>
              <a:defRPr/>
            </a:lvl4pPr>
            <a:lvl5pPr marL="1076298" indent="0">
              <a:buNone/>
              <a:defRPr/>
            </a:lvl5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9B21C2-C689-49C2-B45F-14C5C53A587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55890" y="4311393"/>
            <a:ext cx="1963737" cy="11303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33D8E11-F7FD-4AD9-BEC6-78C6500F817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807829" y="4311393"/>
            <a:ext cx="1981200" cy="11382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Short Bio</a:t>
            </a:r>
          </a:p>
        </p:txBody>
      </p:sp>
    </p:spTree>
    <p:extLst>
      <p:ext uri="{BB962C8B-B14F-4D97-AF65-F5344CB8AC3E}">
        <p14:creationId xmlns:p14="http://schemas.microsoft.com/office/powerpoint/2010/main" val="3624119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6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0113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8427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6739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65052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40113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48427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56739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65052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4089E01F-0C47-4C6A-A9A8-A1A7E470F31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17090" y="2160708"/>
            <a:ext cx="1229425" cy="1229425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Picture Placeholder 22">
            <a:extLst>
              <a:ext uri="{FF2B5EF4-FFF2-40B4-BE49-F238E27FC236}">
                <a16:creationId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625404" y="2160708"/>
            <a:ext cx="1229425" cy="1229425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Picture Placeholder 22">
            <a:extLst>
              <a:ext uri="{FF2B5EF4-FFF2-40B4-BE49-F238E27FC236}">
                <a16:creationId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533717" y="2160708"/>
            <a:ext cx="1229425" cy="1229425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42030" y="2160708"/>
            <a:ext cx="1229425" cy="1229425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Picture Placeholder 22">
            <a:extLst>
              <a:ext uri="{FF2B5EF4-FFF2-40B4-BE49-F238E27FC236}">
                <a16:creationId xmlns:a16="http://schemas.microsoft.com/office/drawing/2014/main" id="{B765F5D3-7CB7-4E55-8217-E9EEA9F2945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350342" y="2160708"/>
            <a:ext cx="1229425" cy="1229425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0" name="Picture Placeholder 22">
            <a:extLst>
              <a:ext uri="{FF2B5EF4-FFF2-40B4-BE49-F238E27FC236}">
                <a16:creationId xmlns:a16="http://schemas.microsoft.com/office/drawing/2014/main" id="{8CB2CA38-4C7F-4D6B-9B34-606F1A007A1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258654" y="2160708"/>
            <a:ext cx="1229425" cy="1229425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A42CA-D117-4AF7-9FEC-03EB2BBB75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973363" y="3925892"/>
            <a:ext cx="1800000" cy="504825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  <a:lvl2pPr marL="266693" indent="0" algn="ctr">
              <a:buNone/>
              <a:defRPr/>
            </a:lvl2pPr>
            <a:lvl3pPr marL="542912" indent="0" algn="ctr">
              <a:buNone/>
              <a:defRPr/>
            </a:lvl3pPr>
            <a:lvl4pPr marL="809605" indent="0" algn="ctr">
              <a:buNone/>
              <a:defRPr/>
            </a:lvl4pPr>
            <a:lvl5pPr marL="1076298" indent="0" algn="ctr">
              <a:buNone/>
              <a:defRPr/>
            </a:lvl5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F9CEF5A-8DCE-4156-9138-C113C0D3A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973363" y="4505329"/>
            <a:ext cx="1800000" cy="9001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03510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3" y="-52402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9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3"/>
            <a:ext cx="1980696" cy="2066511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4" y="3977900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6" y="3713863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7" y="1075881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9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5"/>
            <a:ext cx="692798" cy="51061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2" y="1080004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693" indent="0">
              <a:buNone/>
              <a:defRPr/>
            </a:lvl2pPr>
            <a:lvl3pPr marL="542912" indent="0">
              <a:buNone/>
              <a:defRPr/>
            </a:lvl3pPr>
            <a:lvl4pPr marL="809605" indent="0">
              <a:buNone/>
              <a:defRPr/>
            </a:lvl4pPr>
            <a:lvl5pPr marL="1076298" indent="0">
              <a:buNone/>
              <a:defRPr/>
            </a:lvl5pPr>
          </a:lstStyle>
          <a:p>
            <a:pPr lvl="0"/>
            <a:r>
              <a:rPr lang="en-US" noProof="0"/>
              <a:t>Sub Header</a:t>
            </a:r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29137C9-7B18-454C-AB56-2B4631DFE59D}"/>
              </a:ext>
            </a:extLst>
          </p:cNvPr>
          <p:cNvSpPr/>
          <p:nvPr userDrawn="1"/>
        </p:nvSpPr>
        <p:spPr>
          <a:xfrm rot="14199158">
            <a:off x="10161656" y="-236403"/>
            <a:ext cx="1957093" cy="1399811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57093" h="1399810">
                <a:moveTo>
                  <a:pt x="0" y="318772"/>
                </a:moveTo>
                <a:lnTo>
                  <a:pt x="858544" y="36067"/>
                </a:lnTo>
                <a:lnTo>
                  <a:pt x="1957093" y="0"/>
                </a:lnTo>
                <a:lnTo>
                  <a:pt x="1012700" y="1399810"/>
                </a:lnTo>
                <a:lnTo>
                  <a:pt x="172487" y="1221089"/>
                </a:lnTo>
                <a:lnTo>
                  <a:pt x="0" y="31877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6973557">
            <a:off x="9799843" y="198218"/>
            <a:ext cx="748251" cy="780669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5483574">
            <a:off x="9854193" y="808598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AACAC53-33A6-4BBC-8C68-0C56D0B39F57}"/>
              </a:ext>
            </a:extLst>
          </p:cNvPr>
          <p:cNvSpPr/>
          <p:nvPr userDrawn="1"/>
        </p:nvSpPr>
        <p:spPr>
          <a:xfrm rot="14235708">
            <a:off x="11753208" y="112023"/>
            <a:ext cx="332291" cy="24788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  <a:gd name="connsiteX0" fmla="*/ 0 w 1449157"/>
              <a:gd name="connsiteY0" fmla="*/ 282705 h 1363743"/>
              <a:gd name="connsiteX1" fmla="*/ 858544 w 1449157"/>
              <a:gd name="connsiteY1" fmla="*/ 0 h 1363743"/>
              <a:gd name="connsiteX2" fmla="*/ 1449157 w 1449157"/>
              <a:gd name="connsiteY2" fmla="*/ 715834 h 1363743"/>
              <a:gd name="connsiteX3" fmla="*/ 1012700 w 1449157"/>
              <a:gd name="connsiteY3" fmla="*/ 1363743 h 1363743"/>
              <a:gd name="connsiteX4" fmla="*/ 172487 w 1449157"/>
              <a:gd name="connsiteY4" fmla="*/ 1185022 h 1363743"/>
              <a:gd name="connsiteX5" fmla="*/ 0 w 1449157"/>
              <a:gd name="connsiteY5" fmla="*/ 282705 h 1363743"/>
              <a:gd name="connsiteX0" fmla="*/ 0 w 1449157"/>
              <a:gd name="connsiteY0" fmla="*/ 0 h 1081038"/>
              <a:gd name="connsiteX1" fmla="*/ 1449157 w 1449157"/>
              <a:gd name="connsiteY1" fmla="*/ 433129 h 1081038"/>
              <a:gd name="connsiteX2" fmla="*/ 1012700 w 1449157"/>
              <a:gd name="connsiteY2" fmla="*/ 1081038 h 1081038"/>
              <a:gd name="connsiteX3" fmla="*/ 172487 w 1449157"/>
              <a:gd name="connsiteY3" fmla="*/ 902317 h 1081038"/>
              <a:gd name="connsiteX4" fmla="*/ 0 w 1449157"/>
              <a:gd name="connsiteY4" fmla="*/ 0 h 108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157" h="1081038">
                <a:moveTo>
                  <a:pt x="0" y="0"/>
                </a:moveTo>
                <a:lnTo>
                  <a:pt x="1449157" y="433129"/>
                </a:lnTo>
                <a:lnTo>
                  <a:pt x="1012700" y="1081038"/>
                </a:lnTo>
                <a:lnTo>
                  <a:pt x="172487" y="9023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D86A7C4-9F1E-4F96-8AD9-5B75BEE364BE}"/>
              </a:ext>
            </a:extLst>
          </p:cNvPr>
          <p:cNvSpPr/>
          <p:nvPr userDrawn="1"/>
        </p:nvSpPr>
        <p:spPr>
          <a:xfrm rot="13336516">
            <a:off x="10313238" y="1084303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63BFE72-A1DE-4CFE-9B52-553C99D52699}"/>
              </a:ext>
            </a:extLst>
          </p:cNvPr>
          <p:cNvSpPr/>
          <p:nvPr userDrawn="1"/>
        </p:nvSpPr>
        <p:spPr>
          <a:xfrm rot="5738060">
            <a:off x="9844293" y="1032302"/>
            <a:ext cx="692798" cy="51061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C266CD9-D77B-4B4D-8673-531E2784C610}"/>
              </a:ext>
            </a:extLst>
          </p:cNvPr>
          <p:cNvSpPr/>
          <p:nvPr userDrawn="1"/>
        </p:nvSpPr>
        <p:spPr>
          <a:xfrm rot="8291645">
            <a:off x="10081799" y="798094"/>
            <a:ext cx="371360" cy="273702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</p:spTree>
    <p:extLst>
      <p:ext uri="{BB962C8B-B14F-4D97-AF65-F5344CB8AC3E}">
        <p14:creationId xmlns:p14="http://schemas.microsoft.com/office/powerpoint/2010/main" val="11989658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103350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4608" y="2237328"/>
            <a:ext cx="7202787" cy="1449788"/>
          </a:xfrm>
          <a:solidFill>
            <a:schemeClr val="accent3">
              <a:alpha val="80000"/>
            </a:schemeClr>
          </a:solidFill>
        </p:spPr>
        <p:txBody>
          <a:bodyPr lIns="288000" rIns="2160000" bIns="144000" anchor="b" anchorCtr="0"/>
          <a:lstStyle>
            <a:lvl1pPr algn="r">
              <a:defRPr sz="6600" spc="-15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610" y="3684672"/>
            <a:ext cx="5282503" cy="1604172"/>
          </a:xfrm>
          <a:solidFill>
            <a:schemeClr val="accent2">
              <a:alpha val="90000"/>
            </a:schemeClr>
          </a:solidFill>
        </p:spPr>
        <p:txBody>
          <a:bodyPr lIns="216000" tIns="144000" rIns="576000"/>
          <a:lstStyle>
            <a:lvl1pPr marL="0" indent="0" algn="r">
              <a:buNone/>
              <a:defRPr sz="2100">
                <a:solidFill>
                  <a:schemeClr val="bg1"/>
                </a:solidFill>
                <a:latin typeface="+mj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688AEDF-1396-4322-8818-9D1C7976FCDF}"/>
              </a:ext>
            </a:extLst>
          </p:cNvPr>
          <p:cNvCxnSpPr>
            <a:cxnSpLocks/>
          </p:cNvCxnSpPr>
          <p:nvPr userDrawn="1"/>
        </p:nvCxnSpPr>
        <p:spPr>
          <a:xfrm>
            <a:off x="7777113" y="2412127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C122267-81F5-4D7C-8854-830FD491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2" y="4142258"/>
            <a:ext cx="4508500" cy="277342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693" indent="0" algn="r">
              <a:buNone/>
              <a:defRPr>
                <a:solidFill>
                  <a:schemeClr val="bg1"/>
                </a:solidFill>
              </a:defRPr>
            </a:lvl2pPr>
            <a:lvl3pPr marL="542912" indent="0" algn="r">
              <a:buNone/>
              <a:defRPr>
                <a:solidFill>
                  <a:schemeClr val="bg1"/>
                </a:solidFill>
              </a:defRPr>
            </a:lvl3pPr>
            <a:lvl4pPr marL="809605" indent="0" algn="r">
              <a:buNone/>
              <a:defRPr>
                <a:solidFill>
                  <a:schemeClr val="bg1"/>
                </a:solidFill>
              </a:defRPr>
            </a:lvl4pPr>
            <a:lvl5pPr marL="1076298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Contact Number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1624B9A-AB57-40B6-89A6-D34ED60BBF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02" y="4448040"/>
            <a:ext cx="4508500" cy="277342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693" indent="0" algn="r">
              <a:buNone/>
              <a:defRPr>
                <a:solidFill>
                  <a:schemeClr val="bg1"/>
                </a:solidFill>
              </a:defRPr>
            </a:lvl2pPr>
            <a:lvl3pPr marL="542912" indent="0" algn="r">
              <a:buNone/>
              <a:defRPr>
                <a:solidFill>
                  <a:schemeClr val="bg1"/>
                </a:solidFill>
              </a:defRPr>
            </a:lvl3pPr>
            <a:lvl4pPr marL="809605" indent="0" algn="r">
              <a:buNone/>
              <a:defRPr>
                <a:solidFill>
                  <a:schemeClr val="bg1"/>
                </a:solidFill>
              </a:defRPr>
            </a:lvl4pPr>
            <a:lvl5pPr marL="1076298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Email or Social Media Handle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61EA5FFD-797F-43FF-B13A-5DA8C820EE2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65008" y="2587752"/>
            <a:ext cx="1344168" cy="7040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Logo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7436EF9B-F86C-114A-BB87-C439E5F129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67002" y="4753821"/>
            <a:ext cx="4508500" cy="277342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693" indent="0" algn="r">
              <a:buNone/>
              <a:defRPr>
                <a:solidFill>
                  <a:schemeClr val="bg1"/>
                </a:solidFill>
              </a:defRPr>
            </a:lvl2pPr>
            <a:lvl3pPr marL="542912" indent="0" algn="r">
              <a:buNone/>
              <a:defRPr>
                <a:solidFill>
                  <a:schemeClr val="bg1"/>
                </a:solidFill>
              </a:defRPr>
            </a:lvl3pPr>
            <a:lvl4pPr marL="809605" indent="0" algn="r">
              <a:buNone/>
              <a:defRPr>
                <a:solidFill>
                  <a:schemeClr val="bg1"/>
                </a:solidFill>
              </a:defRPr>
            </a:lvl4pPr>
            <a:lvl5pPr marL="1076298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Website Address</a:t>
            </a:r>
          </a:p>
        </p:txBody>
      </p:sp>
    </p:spTree>
    <p:extLst>
      <p:ext uri="{BB962C8B-B14F-4D97-AF65-F5344CB8AC3E}">
        <p14:creationId xmlns:p14="http://schemas.microsoft.com/office/powerpoint/2010/main" val="34759506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768422"/>
            <a:ext cx="6840000" cy="2387600"/>
          </a:xfrm>
          <a:solidFill>
            <a:schemeClr val="tx1">
              <a:alpha val="80000"/>
            </a:schemeClr>
          </a:solidFill>
        </p:spPr>
        <p:txBody>
          <a:bodyPr lIns="432000" rIns="432000" bIns="144000" anchor="b"/>
          <a:lstStyle>
            <a:lvl1pPr algn="l">
              <a:defRPr sz="4200" spc="-15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153578"/>
            <a:ext cx="6840000" cy="936000"/>
          </a:xfrm>
          <a:solidFill>
            <a:schemeClr val="tx1">
              <a:alpha val="90000"/>
            </a:schemeClr>
          </a:solidFill>
        </p:spPr>
        <p:txBody>
          <a:bodyPr lIns="432000" tIns="144000"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3A733F0-30A3-4125-9B9B-2A07E1461F1B}"/>
              </a:ext>
            </a:extLst>
          </p:cNvPr>
          <p:cNvSpPr/>
          <p:nvPr userDrawn="1"/>
        </p:nvSpPr>
        <p:spPr>
          <a:xfrm rot="4308689">
            <a:off x="8139113" y="-52402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E236A80-227E-4FE4-AA47-7802636969A0}"/>
              </a:ext>
            </a:extLst>
          </p:cNvPr>
          <p:cNvSpPr/>
          <p:nvPr userDrawn="1"/>
        </p:nvSpPr>
        <p:spPr>
          <a:xfrm rot="4308689">
            <a:off x="8878529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AF58058-47D7-451D-B2D5-713873CFA06B}"/>
              </a:ext>
            </a:extLst>
          </p:cNvPr>
          <p:cNvSpPr/>
          <p:nvPr userDrawn="1"/>
        </p:nvSpPr>
        <p:spPr>
          <a:xfrm rot="4308689">
            <a:off x="9191192" y="1651653"/>
            <a:ext cx="1980696" cy="2066511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6D9AC51-13A8-43F2-B0AE-A475CD84575E}"/>
              </a:ext>
            </a:extLst>
          </p:cNvPr>
          <p:cNvSpPr/>
          <p:nvPr userDrawn="1"/>
        </p:nvSpPr>
        <p:spPr>
          <a:xfrm rot="13830869">
            <a:off x="9457434" y="3977900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BA8CC4C-FA3C-45FB-A5CE-C0F41063A4AA}"/>
              </a:ext>
            </a:extLst>
          </p:cNvPr>
          <p:cNvSpPr/>
          <p:nvPr userDrawn="1"/>
        </p:nvSpPr>
        <p:spPr>
          <a:xfrm rot="12431080">
            <a:off x="9528616" y="3713863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20D0EA4-6C0E-4F3B-B209-84132CF9DCEE}"/>
              </a:ext>
            </a:extLst>
          </p:cNvPr>
          <p:cNvSpPr/>
          <p:nvPr userDrawn="1"/>
        </p:nvSpPr>
        <p:spPr>
          <a:xfrm rot="4308689">
            <a:off x="8785447" y="1075881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2637900-ABE5-44BB-8955-B59B20FACF68}"/>
              </a:ext>
            </a:extLst>
          </p:cNvPr>
          <p:cNvSpPr/>
          <p:nvPr userDrawn="1"/>
        </p:nvSpPr>
        <p:spPr>
          <a:xfrm rot="17193105">
            <a:off x="11374788" y="2846429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878CEF9-0D4E-43CF-A1AC-B8A752A7EDD3}"/>
              </a:ext>
            </a:extLst>
          </p:cNvPr>
          <p:cNvSpPr/>
          <p:nvPr userDrawn="1"/>
        </p:nvSpPr>
        <p:spPr>
          <a:xfrm rot="17193105">
            <a:off x="10879052" y="2627355"/>
            <a:ext cx="692798" cy="51061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</p:spTree>
    <p:extLst>
      <p:ext uri="{BB962C8B-B14F-4D97-AF65-F5344CB8AC3E}">
        <p14:creationId xmlns:p14="http://schemas.microsoft.com/office/powerpoint/2010/main" val="15157165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74E1F0E-A827-4F38-BAAB-5D5831E0813A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D9229-CE8B-44FD-B1E6-2FE619F40B4F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83AF15-88E9-4D75-9D5E-7E4924887E91}"/>
              </a:ext>
            </a:extLst>
          </p:cNvPr>
          <p:cNvSpPr/>
          <p:nvPr userDrawn="1"/>
        </p:nvSpPr>
        <p:spPr>
          <a:xfrm rot="5400000">
            <a:off x="-3385641" y="3385643"/>
            <a:ext cx="6858001" cy="86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B18E46-480F-48E8-9675-259D3D06A00D}"/>
              </a:ext>
            </a:extLst>
          </p:cNvPr>
          <p:cNvSpPr/>
          <p:nvPr userDrawn="1"/>
        </p:nvSpPr>
        <p:spPr>
          <a:xfrm rot="5400000">
            <a:off x="8719643" y="3385644"/>
            <a:ext cx="6858000" cy="86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2" y="86714"/>
            <a:ext cx="6009287" cy="4068402"/>
          </a:xfrm>
          <a:solidFill>
            <a:schemeClr val="accent3">
              <a:alpha val="80000"/>
            </a:schemeClr>
          </a:solidFill>
        </p:spPr>
        <p:txBody>
          <a:bodyPr lIns="288000" rIns="432000" bIns="144000" anchor="b"/>
          <a:lstStyle>
            <a:lvl1pPr algn="r">
              <a:defRPr sz="4200" spc="-15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2" y="4152672"/>
            <a:ext cx="6009287" cy="1818422"/>
          </a:xfrm>
          <a:solidFill>
            <a:schemeClr val="bg1">
              <a:lumMod val="95000"/>
              <a:alpha val="80000"/>
            </a:schemeClr>
          </a:solidFill>
        </p:spPr>
        <p:txBody>
          <a:bodyPr lIns="288000" tIns="144000" rIns="432000"/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0052C3A-3942-4B16-A466-441F8E3C2260}"/>
              </a:ext>
            </a:extLst>
          </p:cNvPr>
          <p:cNvSpPr/>
          <p:nvPr userDrawn="1"/>
        </p:nvSpPr>
        <p:spPr>
          <a:xfrm>
            <a:off x="2" y="2539992"/>
            <a:ext cx="5373076" cy="4318008"/>
          </a:xfrm>
          <a:custGeom>
            <a:avLst/>
            <a:gdLst>
              <a:gd name="connsiteX0" fmla="*/ 4972877 w 5373076"/>
              <a:gd name="connsiteY0" fmla="*/ 1816430 h 4318008"/>
              <a:gd name="connsiteX1" fmla="*/ 5211912 w 5373076"/>
              <a:gd name="connsiteY1" fmla="*/ 2046590 h 4318008"/>
              <a:gd name="connsiteX2" fmla="*/ 4866804 w 5373076"/>
              <a:gd name="connsiteY2" fmla="*/ 2013272 h 4318008"/>
              <a:gd name="connsiteX3" fmla="*/ 3721849 w 5373076"/>
              <a:gd name="connsiteY3" fmla="*/ 1808102 h 4318008"/>
              <a:gd name="connsiteX4" fmla="*/ 3854624 w 5373076"/>
              <a:gd name="connsiteY4" fmla="*/ 2524110 h 4318008"/>
              <a:gd name="connsiteX5" fmla="*/ 3419634 w 5373076"/>
              <a:gd name="connsiteY5" fmla="*/ 2322178 h 4318008"/>
              <a:gd name="connsiteX6" fmla="*/ 3604566 w 5373076"/>
              <a:gd name="connsiteY6" fmla="*/ 1945430 h 4318008"/>
              <a:gd name="connsiteX7" fmla="*/ 2301472 w 5373076"/>
              <a:gd name="connsiteY7" fmla="*/ 1771765 h 4318008"/>
              <a:gd name="connsiteX8" fmla="*/ 3237442 w 5373076"/>
              <a:gd name="connsiteY8" fmla="*/ 2134997 h 4318008"/>
              <a:gd name="connsiteX9" fmla="*/ 3266331 w 5373076"/>
              <a:gd name="connsiteY9" fmla="*/ 2949530 h 4318008"/>
              <a:gd name="connsiteX10" fmla="*/ 1897852 w 5373076"/>
              <a:gd name="connsiteY10" fmla="*/ 4318008 h 4318008"/>
              <a:gd name="connsiteX11" fmla="*/ 134565 w 5373076"/>
              <a:gd name="connsiteY11" fmla="*/ 4318008 h 4318008"/>
              <a:gd name="connsiteX12" fmla="*/ 0 w 5373076"/>
              <a:gd name="connsiteY12" fmla="*/ 4183443 h 4318008"/>
              <a:gd name="connsiteX13" fmla="*/ 0 w 5373076"/>
              <a:gd name="connsiteY13" fmla="*/ 2855805 h 4318008"/>
              <a:gd name="connsiteX14" fmla="*/ 5243699 w 5373076"/>
              <a:gd name="connsiteY14" fmla="*/ 652159 h 4318008"/>
              <a:gd name="connsiteX15" fmla="*/ 5058767 w 5373076"/>
              <a:gd name="connsiteY15" fmla="*/ 1028908 h 4318008"/>
              <a:gd name="connsiteX16" fmla="*/ 4960786 w 5373076"/>
              <a:gd name="connsiteY16" fmla="*/ 983422 h 4318008"/>
              <a:gd name="connsiteX17" fmla="*/ 3473588 w 5373076"/>
              <a:gd name="connsiteY17" fmla="*/ 405712 h 4318008"/>
              <a:gd name="connsiteX18" fmla="*/ 4094196 w 5373076"/>
              <a:gd name="connsiteY18" fmla="*/ 1366894 h 4318008"/>
              <a:gd name="connsiteX19" fmla="*/ 3778134 w 5373076"/>
              <a:gd name="connsiteY19" fmla="*/ 1741309 h 4318008"/>
              <a:gd name="connsiteX20" fmla="*/ 2824519 w 5373076"/>
              <a:gd name="connsiteY20" fmla="*/ 1808100 h 4318008"/>
              <a:gd name="connsiteX21" fmla="*/ 4454991 w 5373076"/>
              <a:gd name="connsiteY21" fmla="*/ 0 h 4318008"/>
              <a:gd name="connsiteX22" fmla="*/ 5373076 w 5373076"/>
              <a:gd name="connsiteY22" fmla="*/ 32358 h 4318008"/>
              <a:gd name="connsiteX23" fmla="*/ 4628717 w 5373076"/>
              <a:gd name="connsiteY23" fmla="*/ 1349015 h 4318008"/>
              <a:gd name="connsiteX24" fmla="*/ 4094010 w 5373076"/>
              <a:gd name="connsiteY24" fmla="*/ 779481 h 431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73076" h="4318008">
                <a:moveTo>
                  <a:pt x="4972877" y="1816430"/>
                </a:moveTo>
                <a:lnTo>
                  <a:pt x="5211912" y="2046590"/>
                </a:lnTo>
                <a:lnTo>
                  <a:pt x="4866804" y="2013272"/>
                </a:lnTo>
                <a:close/>
                <a:moveTo>
                  <a:pt x="3721849" y="1808102"/>
                </a:moveTo>
                <a:lnTo>
                  <a:pt x="3854624" y="2524110"/>
                </a:lnTo>
                <a:lnTo>
                  <a:pt x="3419634" y="2322178"/>
                </a:lnTo>
                <a:lnTo>
                  <a:pt x="3604566" y="1945430"/>
                </a:lnTo>
                <a:close/>
                <a:moveTo>
                  <a:pt x="2301472" y="1771765"/>
                </a:moveTo>
                <a:lnTo>
                  <a:pt x="3237442" y="2134997"/>
                </a:lnTo>
                <a:lnTo>
                  <a:pt x="3266331" y="2949530"/>
                </a:lnTo>
                <a:lnTo>
                  <a:pt x="1897852" y="4318008"/>
                </a:lnTo>
                <a:lnTo>
                  <a:pt x="134565" y="4318008"/>
                </a:lnTo>
                <a:lnTo>
                  <a:pt x="0" y="4183443"/>
                </a:lnTo>
                <a:lnTo>
                  <a:pt x="0" y="2855805"/>
                </a:lnTo>
                <a:close/>
                <a:moveTo>
                  <a:pt x="5243699" y="652159"/>
                </a:moveTo>
                <a:lnTo>
                  <a:pt x="5058767" y="1028908"/>
                </a:lnTo>
                <a:lnTo>
                  <a:pt x="4960786" y="983422"/>
                </a:lnTo>
                <a:close/>
                <a:moveTo>
                  <a:pt x="3473588" y="405712"/>
                </a:moveTo>
                <a:lnTo>
                  <a:pt x="4094196" y="1366894"/>
                </a:lnTo>
                <a:lnTo>
                  <a:pt x="3778134" y="1741309"/>
                </a:lnTo>
                <a:lnTo>
                  <a:pt x="2824519" y="1808100"/>
                </a:lnTo>
                <a:close/>
                <a:moveTo>
                  <a:pt x="4454991" y="0"/>
                </a:moveTo>
                <a:lnTo>
                  <a:pt x="5373076" y="32358"/>
                </a:lnTo>
                <a:lnTo>
                  <a:pt x="4628717" y="1349015"/>
                </a:lnTo>
                <a:lnTo>
                  <a:pt x="4094010" y="779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</p:spTree>
    <p:extLst>
      <p:ext uri="{BB962C8B-B14F-4D97-AF65-F5344CB8AC3E}">
        <p14:creationId xmlns:p14="http://schemas.microsoft.com/office/powerpoint/2010/main" val="3500252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3" y="-52402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9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3"/>
            <a:ext cx="1980696" cy="2066511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4" y="3977900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6" y="3713863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7" y="1075881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9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5"/>
            <a:ext cx="692798" cy="51061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73E47D5-BDE7-46E7-8C4E-6111A41AF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4D90A547-C01D-42BC-98ED-831FDD76F3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EBF3BE3-47D8-4511-B598-743DF88DF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23311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3" y="-52402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9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3"/>
            <a:ext cx="1980696" cy="2066511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4" y="3977900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6" y="3713863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7" y="1075881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9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5"/>
            <a:ext cx="692798" cy="51061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1434632-BEE5-428E-872A-794325BA8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CB95FD3-7DAC-4417-8633-7EFA4852E0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94CDAD6C-9665-443F-B344-147513A6C1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947631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3" y="-52402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9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3"/>
            <a:ext cx="1980696" cy="2066511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4" y="3977900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6" y="3713863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7" y="1075881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9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5"/>
            <a:ext cx="692798" cy="51061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</p:spTree>
    <p:extLst>
      <p:ext uri="{BB962C8B-B14F-4D97-AF65-F5344CB8AC3E}">
        <p14:creationId xmlns:p14="http://schemas.microsoft.com/office/powerpoint/2010/main" val="764878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ctagon 6">
            <a:extLst>
              <a:ext uri="{FF2B5EF4-FFF2-40B4-BE49-F238E27FC236}">
                <a16:creationId xmlns:a16="http://schemas.microsoft.com/office/drawing/2014/main" id="{12B87281-2FCA-44C5-BFC9-FD653787EFC4}"/>
              </a:ext>
            </a:extLst>
          </p:cNvPr>
          <p:cNvSpPr/>
          <p:nvPr userDrawn="1"/>
        </p:nvSpPr>
        <p:spPr>
          <a:xfrm rot="1361022">
            <a:off x="11394973" y="6053797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40000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188632"/>
            <a:ext cx="87849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66BF03E-F48E-4C0A-9078-07AC4DDF896A}"/>
              </a:ext>
            </a:extLst>
          </p:cNvPr>
          <p:cNvSpPr/>
          <p:nvPr userDrawn="1"/>
        </p:nvSpPr>
        <p:spPr>
          <a:xfrm>
            <a:off x="11533873" y="6185906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>
              <a:solidFill>
                <a:schemeClr val="accent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F827500-FC74-463C-9312-BC59104AEBD6}"/>
              </a:ext>
            </a:extLst>
          </p:cNvPr>
          <p:cNvSpPr/>
          <p:nvPr userDrawn="1"/>
        </p:nvSpPr>
        <p:spPr>
          <a:xfrm>
            <a:off x="11892087" y="6561529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0EE18F-610D-4230-BA82-4E5007401ADD}"/>
              </a:ext>
            </a:extLst>
          </p:cNvPr>
          <p:cNvSpPr txBox="1"/>
          <p:nvPr userDrawn="1"/>
        </p:nvSpPr>
        <p:spPr>
          <a:xfrm>
            <a:off x="8734572" y="6278857"/>
            <a:ext cx="2510557" cy="1846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1200" noProof="0" dirty="0">
                <a:solidFill>
                  <a:schemeClr val="tx2"/>
                </a:solidFill>
                <a:latin typeface="+mj-lt"/>
              </a:rPr>
              <a:t>Yorkshire Federation of Young Farmers’ Clubs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AF375EA-F235-4EAA-A52F-D6BF0D6EDDCA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>
              <a:solidFill>
                <a:schemeClr val="accent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3C8C5B-6356-4B7C-887C-A436D7DB4059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120C00-0FF6-411F-B2D6-C625ED6BD241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142C1D-78E5-4AD5-BEF3-C015D6E3FEBD}"/>
              </a:ext>
            </a:extLst>
          </p:cNvPr>
          <p:cNvSpPr/>
          <p:nvPr userDrawn="1"/>
        </p:nvSpPr>
        <p:spPr>
          <a:xfrm rot="5400000">
            <a:off x="-3385641" y="3385643"/>
            <a:ext cx="6858001" cy="8671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0D9306-2240-47FF-AA2F-DC7C26A008A4}"/>
              </a:ext>
            </a:extLst>
          </p:cNvPr>
          <p:cNvSpPr/>
          <p:nvPr userDrawn="1"/>
        </p:nvSpPr>
        <p:spPr>
          <a:xfrm rot="5400000">
            <a:off x="8719643" y="3385644"/>
            <a:ext cx="6858000" cy="8671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 dirty="0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57C6EB8E-22ED-4AF6-BF47-4225E60828AB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11497541" y="6185905"/>
            <a:ext cx="394545" cy="38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50" r:id="rId4"/>
    <p:sldLayoutId id="2147483652" r:id="rId5"/>
    <p:sldLayoutId id="2147483656" r:id="rId6"/>
    <p:sldLayoutId id="2147483657" r:id="rId7"/>
    <p:sldLayoutId id="2147483684" r:id="rId8"/>
    <p:sldLayoutId id="2147483668" r:id="rId9"/>
    <p:sldLayoutId id="2147483670" r:id="rId10"/>
    <p:sldLayoutId id="2147483653" r:id="rId11"/>
    <p:sldLayoutId id="2147483673" r:id="rId12"/>
    <p:sldLayoutId id="2147483674" r:id="rId13"/>
    <p:sldLayoutId id="2147483676" r:id="rId14"/>
    <p:sldLayoutId id="2147483677" r:id="rId15"/>
    <p:sldLayoutId id="2147483654" r:id="rId16"/>
    <p:sldLayoutId id="2147483660" r:id="rId17"/>
    <p:sldLayoutId id="2147483661" r:id="rId18"/>
    <p:sldLayoutId id="2147483678" r:id="rId19"/>
    <p:sldLayoutId id="2147483686" r:id="rId20"/>
    <p:sldLayoutId id="2147483687" r:id="rId21"/>
    <p:sldLayoutId id="2147483689" r:id="rId22"/>
    <p:sldLayoutId id="2147483690" r:id="rId23"/>
    <p:sldLayoutId id="2147483688" r:id="rId24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6693" indent="-266693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12" indent="-276218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05" indent="-266693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298" indent="-266693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2992" indent="-266693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stantprint.co.uk/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jp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Relationship Id="rId9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sv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jp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png"/><Relationship Id="rId5" Type="http://schemas.openxmlformats.org/officeDocument/2006/relationships/image" Target="../media/image32.jpg"/><Relationship Id="rId4" Type="http://schemas.openxmlformats.org/officeDocument/2006/relationships/image" Target="../media/image31.svg"/><Relationship Id="rId9" Type="http://schemas.openxmlformats.org/officeDocument/2006/relationships/image" Target="../media/image3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jpg"/><Relationship Id="rId4" Type="http://schemas.openxmlformats.org/officeDocument/2006/relationships/image" Target="../media/image38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2.JPG"/><Relationship Id="rId7" Type="http://schemas.openxmlformats.org/officeDocument/2006/relationships/image" Target="../media/image41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Relationship Id="rId9" Type="http://schemas.openxmlformats.org/officeDocument/2006/relationships/image" Target="../media/image38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yfyfc.org.uk/programme-ideas/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fyfc.org.uk/" TargetMode="External"/><Relationship Id="rId2" Type="http://schemas.openxmlformats.org/officeDocument/2006/relationships/hyperlink" Target="mailto:office@yfyfc.org.uk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3072B96B-8E35-4D15-80A0-1DD4745F75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0" y="-2286001"/>
            <a:ext cx="12192000" cy="9144000"/>
          </a:xfr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E3EA56B-BEB0-4656-A20B-D15F03B7A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325967"/>
            <a:ext cx="7215975" cy="703232"/>
          </a:xfrm>
        </p:spPr>
        <p:txBody>
          <a:bodyPr/>
          <a:lstStyle/>
          <a:p>
            <a:r>
              <a:rPr lang="en-GB" dirty="0"/>
              <a:t>Winter Programme Ideas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59089BD-A05A-4E28-AFD9-50A72EA811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64024" y="4325967"/>
            <a:ext cx="751950" cy="703232"/>
          </a:xfrm>
          <a:prstGeom prst="rect">
            <a:avLst/>
          </a:prstGeom>
        </p:spPr>
      </p:pic>
      <p:sp>
        <p:nvSpPr>
          <p:cNvPr id="7" name="Subtitle 6">
            <a:extLst>
              <a:ext uri="{FF2B5EF4-FFF2-40B4-BE49-F238E27FC236}">
                <a16:creationId xmlns:a16="http://schemas.microsoft.com/office/drawing/2014/main" id="{DA0FE6D5-D475-4CBB-A6C2-E3D991A368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5029200"/>
            <a:ext cx="7215975" cy="1828798"/>
          </a:xfrm>
        </p:spPr>
        <p:txBody>
          <a:bodyPr/>
          <a:lstStyle/>
          <a:p>
            <a:r>
              <a:rPr lang="en-US" sz="3600" b="1" dirty="0"/>
              <a:t>September 2023</a:t>
            </a:r>
          </a:p>
        </p:txBody>
      </p:sp>
    </p:spTree>
    <p:extLst>
      <p:ext uri="{BB962C8B-B14F-4D97-AF65-F5344CB8AC3E}">
        <p14:creationId xmlns:p14="http://schemas.microsoft.com/office/powerpoint/2010/main" val="1485234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erson standing in front of a sign&#10;&#10;Description automatically generated">
            <a:extLst>
              <a:ext uri="{FF2B5EF4-FFF2-40B4-BE49-F238E27FC236}">
                <a16:creationId xmlns:a16="http://schemas.microsoft.com/office/drawing/2014/main" id="{4478E9F9-FB01-7CDF-DF13-913634E11C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7532688" y="1674019"/>
            <a:ext cx="4679950" cy="3509962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491F203-8F0E-2D65-FC9A-FBD2ED148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Preparing your Club Programme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F2A4AE-9B49-8A36-0E04-A86E4085D2A2}"/>
              </a:ext>
            </a:extLst>
          </p:cNvPr>
          <p:cNvSpPr txBox="1"/>
          <p:nvPr/>
        </p:nvSpPr>
        <p:spPr>
          <a:xfrm>
            <a:off x="736600" y="3467100"/>
            <a:ext cx="2336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j-lt"/>
              </a:rPr>
              <a:t>Get ready for the new membership year!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05C323-F7E6-B070-049E-B1DD8F9745F4}"/>
              </a:ext>
            </a:extLst>
          </p:cNvPr>
          <p:cNvSpPr txBox="1"/>
          <p:nvPr/>
        </p:nvSpPr>
        <p:spPr>
          <a:xfrm>
            <a:off x="3522663" y="3467100"/>
            <a:ext cx="17859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+mj-lt"/>
              </a:rPr>
              <a:t>Kirsty Chapple</a:t>
            </a:r>
            <a:br>
              <a:rPr lang="en-GB" dirty="0">
                <a:latin typeface="+mj-lt"/>
              </a:rPr>
            </a:br>
            <a:r>
              <a:rPr lang="en-GB" b="0" dirty="0">
                <a:latin typeface="+mj-lt"/>
              </a:rPr>
              <a:t>YFYFC Chairman</a:t>
            </a:r>
          </a:p>
        </p:txBody>
      </p:sp>
      <p:pic>
        <p:nvPicPr>
          <p:cNvPr id="12" name="Picture Placeholder 48">
            <a:extLst>
              <a:ext uri="{FF2B5EF4-FFF2-40B4-BE49-F238E27FC236}">
                <a16:creationId xmlns:a16="http://schemas.microsoft.com/office/drawing/2014/main" id="{F7162082-4238-A8F1-400B-AB846B3728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810" b="15810"/>
          <a:stretch/>
        </p:blipFill>
        <p:spPr>
          <a:xfrm>
            <a:off x="3522663" y="1884933"/>
            <a:ext cx="1505967" cy="1505967"/>
          </a:xfrm>
          <a:prstGeom prst="ellipse">
            <a:avLst/>
          </a:prstGeom>
        </p:spPr>
      </p:pic>
      <p:pic>
        <p:nvPicPr>
          <p:cNvPr id="13" name="Picture Placeholder 48">
            <a:extLst>
              <a:ext uri="{FF2B5EF4-FFF2-40B4-BE49-F238E27FC236}">
                <a16:creationId xmlns:a16="http://schemas.microsoft.com/office/drawing/2014/main" id="{787F8F79-07D4-5B74-7B1D-0A7681E6F9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409" r="11409"/>
          <a:stretch/>
        </p:blipFill>
        <p:spPr>
          <a:xfrm>
            <a:off x="893763" y="1884932"/>
            <a:ext cx="1505967" cy="150596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23064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D8474C-C840-4A30-8E4B-29DE64CCB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endParaRPr lang="en-GB" sz="3600" dirty="0"/>
          </a:p>
          <a:p>
            <a:pPr marL="742950" indent="-742950">
              <a:buFont typeface="+mj-lt"/>
              <a:buAutoNum type="arabicPeriod"/>
            </a:pPr>
            <a:r>
              <a:rPr lang="en-GB" sz="3600" dirty="0"/>
              <a:t>How to plan your club programme and considerations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600" dirty="0"/>
              <a:t>Design and publishing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600" dirty="0"/>
              <a:t>Winter Programme Ideas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600" dirty="0"/>
              <a:t>YFYFC Competitions and Events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600" dirty="0"/>
              <a:t>National Young Farmers' Week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600" dirty="0"/>
              <a:t>Digital Membership</a:t>
            </a:r>
          </a:p>
          <a:p>
            <a:pPr marL="0" indent="0">
              <a:buNone/>
            </a:pPr>
            <a:endParaRPr lang="en-GB" sz="360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F256DF6-A37A-4A39-B999-593132100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161600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3213D6-0FB7-43E2-AD7D-C4BAAF250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11340000" cy="5096400"/>
          </a:xfrm>
        </p:spPr>
        <p:txBody>
          <a:bodyPr/>
          <a:lstStyle/>
          <a:p>
            <a:pPr marL="0" indent="0">
              <a:buNone/>
            </a:pPr>
            <a:r>
              <a:rPr lang="en-GB" sz="3600" b="1" dirty="0">
                <a:latin typeface="+mj-lt"/>
              </a:rPr>
              <a:t>Planning</a:t>
            </a:r>
          </a:p>
          <a:p>
            <a:r>
              <a:rPr lang="en-GB" sz="3600" dirty="0"/>
              <a:t>Collect ideas of club meetings from members</a:t>
            </a:r>
          </a:p>
          <a:p>
            <a:r>
              <a:rPr lang="en-GB" sz="3600" dirty="0"/>
              <a:t>Meet as a small group to plan the programme</a:t>
            </a:r>
          </a:p>
          <a:p>
            <a:r>
              <a:rPr lang="en-GB" sz="3600" dirty="0"/>
              <a:t>Plan for the next 3/6 months</a:t>
            </a:r>
          </a:p>
          <a:p>
            <a:r>
              <a:rPr lang="en-GB" sz="3600" dirty="0"/>
              <a:t>Share the workload of arranging visits</a:t>
            </a:r>
          </a:p>
          <a:p>
            <a:r>
              <a:rPr lang="en-GB" sz="3600" dirty="0"/>
              <a:t>Contact venues in good time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3398BC6-5788-4E4C-963C-F11ECA014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How to plan your club programme and considerations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4F0A4C-FEC5-0682-AD3B-7E1954D33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344" y="3987800"/>
            <a:ext cx="3900656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231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3213D6-0FB7-43E2-AD7D-C4BAAF250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11340000" cy="5096400"/>
          </a:xfrm>
        </p:spPr>
        <p:txBody>
          <a:bodyPr/>
          <a:lstStyle/>
          <a:p>
            <a:pPr marL="0" indent="0">
              <a:buNone/>
            </a:pPr>
            <a:r>
              <a:rPr lang="en-GB" sz="3600" b="1" dirty="0">
                <a:latin typeface="+mj-lt"/>
              </a:rPr>
              <a:t>Considerations</a:t>
            </a:r>
          </a:p>
          <a:p>
            <a:r>
              <a:rPr lang="en-GB" sz="3600" dirty="0"/>
              <a:t>Ensure the programme is what members are interested in!</a:t>
            </a:r>
          </a:p>
          <a:p>
            <a:r>
              <a:rPr lang="en-GB" sz="3600" dirty="0"/>
              <a:t>Create a varied and diverse programme</a:t>
            </a:r>
          </a:p>
          <a:p>
            <a:r>
              <a:rPr lang="en-GB" sz="3600" dirty="0"/>
              <a:t>Learn about new subjects and develop fresh skills</a:t>
            </a:r>
          </a:p>
          <a:p>
            <a:r>
              <a:rPr lang="en-GB" sz="3600" dirty="0"/>
              <a:t>Spread costly meetings over the programme</a:t>
            </a:r>
          </a:p>
          <a:p>
            <a:r>
              <a:rPr lang="en-GB" sz="3600" dirty="0"/>
              <a:t>When are District &amp; County Competitions</a:t>
            </a:r>
          </a:p>
          <a:p>
            <a:pPr lvl="1"/>
            <a:r>
              <a:rPr lang="en-GB" sz="2000" dirty="0"/>
              <a:t>Do members need any training before? – ask County Office for help!</a:t>
            </a:r>
          </a:p>
          <a:p>
            <a:pPr lvl="1"/>
            <a:r>
              <a:rPr lang="en-GB" sz="2000" dirty="0"/>
              <a:t>Do you need a practice as a Club the week before?</a:t>
            </a:r>
          </a:p>
          <a:p>
            <a:r>
              <a:rPr lang="en-GB" sz="3600" dirty="0"/>
              <a:t>Over 18s meeting? – keeping your older members engaged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3398BC6-5788-4E4C-963C-F11ECA014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How to plan your club programme and considerations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412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3213D6-0FB7-43E2-AD7D-C4BAAF250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11340000" cy="5096400"/>
          </a:xfrm>
        </p:spPr>
        <p:txBody>
          <a:bodyPr/>
          <a:lstStyle/>
          <a:p>
            <a:pPr marL="0" indent="0">
              <a:buNone/>
            </a:pPr>
            <a:r>
              <a:rPr lang="en-GB" sz="3600" b="1" dirty="0">
                <a:latin typeface="+mj-lt"/>
              </a:rPr>
              <a:t>Preparation &amp; Publishing</a:t>
            </a:r>
          </a:p>
          <a:p>
            <a:r>
              <a:rPr lang="en-GB" sz="3600" dirty="0"/>
              <a:t>Prepare ahead</a:t>
            </a:r>
          </a:p>
          <a:p>
            <a:r>
              <a:rPr lang="en-GB" sz="3600" dirty="0"/>
              <a:t>Make it look good – </a:t>
            </a:r>
            <a:r>
              <a:rPr lang="en-GB" sz="2000" dirty="0"/>
              <a:t>you’re competing with other youth organisations</a:t>
            </a:r>
          </a:p>
          <a:p>
            <a:r>
              <a:rPr lang="en-GB" sz="3600" dirty="0"/>
              <a:t>Make sure it’s “pin-able” – members fridge/board – this lets the whole household see!</a:t>
            </a:r>
          </a:p>
          <a:p>
            <a:r>
              <a:rPr lang="en-GB" sz="3600" dirty="0"/>
              <a:t>Include useful contacts and content</a:t>
            </a:r>
          </a:p>
          <a:p>
            <a:r>
              <a:rPr lang="en-GB" sz="3600" dirty="0"/>
              <a:t>Include District/County events, competitions, meetings etc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3398BC6-5788-4E4C-963C-F11ECA014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Design and publishing your club’s programme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088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3213D6-0FB7-43E2-AD7D-C4BAAF250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11340000" cy="5096400"/>
          </a:xfrm>
        </p:spPr>
        <p:txBody>
          <a:bodyPr/>
          <a:lstStyle/>
          <a:p>
            <a:pPr marL="0" indent="0">
              <a:buNone/>
            </a:pPr>
            <a:r>
              <a:rPr lang="en-GB" sz="3600" b="1" dirty="0">
                <a:latin typeface="+mj-lt"/>
              </a:rPr>
              <a:t>Printing</a:t>
            </a:r>
          </a:p>
          <a:p>
            <a:r>
              <a:rPr lang="en-GB" sz="3600" dirty="0"/>
              <a:t>Need lots of copies? check out </a:t>
            </a:r>
            <a:r>
              <a:rPr lang="en-GB" sz="3600" dirty="0">
                <a:hlinkClick r:id="rId2"/>
              </a:rPr>
              <a:t>www.instantprint.co.uk</a:t>
            </a:r>
            <a:endParaRPr lang="en-GB" sz="3600" dirty="0"/>
          </a:p>
          <a:p>
            <a:r>
              <a:rPr lang="en-GB" sz="3600" dirty="0"/>
              <a:t>Ask a local business – add their logo to the programme in return for printing</a:t>
            </a:r>
          </a:p>
          <a:p>
            <a:r>
              <a:rPr lang="en-GB" sz="3600" dirty="0"/>
              <a:t>Struggling to get someone to print it – ask County Office to print out and post to the Club Programme Secretary*</a:t>
            </a:r>
          </a:p>
          <a:p>
            <a:endParaRPr lang="en-GB" sz="3600" dirty="0"/>
          </a:p>
          <a:p>
            <a:r>
              <a:rPr lang="en-GB" sz="3600" dirty="0"/>
              <a:t>*costs and postage will be chargeable to the club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3398BC6-5788-4E4C-963C-F11ECA014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Design and publishing your club’s programme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828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DD80BD6-4966-4B27-A63C-89B71D8967E8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/>
          <a:srcRect l="13460" r="13460"/>
          <a:stretch/>
        </p:blipFill>
        <p:spPr>
          <a:xfrm>
            <a:off x="84000" y="84655"/>
            <a:ext cx="6012000" cy="548226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B1D87D-E475-451A-B36C-E4A4F63609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00" y="4063999"/>
            <a:ext cx="6012000" cy="1454675"/>
          </a:xfrm>
          <a:solidFill>
            <a:schemeClr val="accent3"/>
          </a:solidFill>
        </p:spPr>
        <p:txBody>
          <a:bodyPr/>
          <a:lstStyle/>
          <a:p>
            <a:pPr algn="ctr"/>
            <a:r>
              <a:rPr lang="en-US" dirty="0"/>
              <a:t>Winter </a:t>
            </a:r>
            <a:r>
              <a:rPr lang="en-US" dirty="0" err="1"/>
              <a:t>Programme</a:t>
            </a:r>
            <a:r>
              <a:rPr lang="en-US" dirty="0"/>
              <a:t> Ideas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6BE522-961D-4737-9715-127DB8A86E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00" y="5518674"/>
            <a:ext cx="6012000" cy="1254671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Retain you existing members!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CC8EC6D-9AB8-FA59-A199-45C74C23626B}"/>
              </a:ext>
            </a:extLst>
          </p:cNvPr>
          <p:cNvPicPr>
            <a:picLocks noGrp="1" noChangeAspect="1"/>
          </p:cNvPicPr>
          <p:nvPr>
            <p:ph idx="15"/>
          </p:nvPr>
        </p:nvPicPr>
        <p:blipFill>
          <a:blip r:embed="rId4"/>
          <a:stretch>
            <a:fillRect/>
          </a:stretch>
        </p:blipFill>
        <p:spPr>
          <a:xfrm>
            <a:off x="6643808" y="1152525"/>
            <a:ext cx="4947996" cy="467995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9198A8-AB90-0746-DE4F-20A7FE4AC72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15487" y="5626192"/>
            <a:ext cx="1181376" cy="108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827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9B3570A-20C8-4F59-B00E-A0C32AA97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864000"/>
            <a:ext cx="11340000" cy="5860649"/>
          </a:xfrm>
        </p:spPr>
        <p:txBody>
          <a:bodyPr numCol="3"/>
          <a:lstStyle/>
          <a:p>
            <a:pPr marL="0" indent="0">
              <a:buNone/>
            </a:pPr>
            <a:r>
              <a:rPr lang="en-GB" b="1" dirty="0"/>
              <a:t>Visits</a:t>
            </a:r>
          </a:p>
          <a:p>
            <a:r>
              <a:rPr lang="en-GB" dirty="0"/>
              <a:t>Ghost walk</a:t>
            </a:r>
          </a:p>
          <a:p>
            <a:r>
              <a:rPr lang="en-GB" dirty="0"/>
              <a:t>Weekend Farm walk</a:t>
            </a:r>
          </a:p>
          <a:p>
            <a:r>
              <a:rPr lang="en-GB" dirty="0"/>
              <a:t>Machinery dealership tour</a:t>
            </a:r>
          </a:p>
          <a:p>
            <a:r>
              <a:rPr lang="en-GB" dirty="0"/>
              <a:t>Chocolatier</a:t>
            </a:r>
          </a:p>
          <a:p>
            <a:r>
              <a:rPr lang="en-GB" dirty="0"/>
              <a:t>Ice cream parlour</a:t>
            </a:r>
          </a:p>
          <a:p>
            <a:r>
              <a:rPr lang="en-GB" dirty="0"/>
              <a:t>Activity centre</a:t>
            </a:r>
          </a:p>
          <a:p>
            <a:r>
              <a:rPr lang="en-GB" dirty="0"/>
              <a:t>Escape Room</a:t>
            </a:r>
          </a:p>
          <a:p>
            <a:r>
              <a:rPr lang="en-GB" dirty="0"/>
              <a:t>Business Meeting</a:t>
            </a:r>
          </a:p>
          <a:p>
            <a:r>
              <a:rPr lang="en-GB" dirty="0"/>
              <a:t>Senior – Brewery/distillery tour</a:t>
            </a:r>
          </a:p>
          <a:p>
            <a:r>
              <a:rPr lang="en-GB" dirty="0"/>
              <a:t>Animal Feed Manufacturer</a:t>
            </a:r>
          </a:p>
          <a:p>
            <a:r>
              <a:rPr lang="en-GB" dirty="0"/>
              <a:t>Cheese Maker</a:t>
            </a:r>
          </a:p>
          <a:p>
            <a:r>
              <a:rPr lang="en-GB" dirty="0"/>
              <a:t>Farm shop tour</a:t>
            </a:r>
          </a:p>
          <a:p>
            <a:r>
              <a:rPr lang="en-GB" dirty="0"/>
              <a:t>Butchery / pie maker</a:t>
            </a:r>
          </a:p>
          <a:p>
            <a:r>
              <a:rPr lang="en-GB" dirty="0"/>
              <a:t>Stone carving</a:t>
            </a:r>
          </a:p>
          <a:p>
            <a:r>
              <a:rPr lang="en-GB" dirty="0"/>
              <a:t>Orchard/Cider Press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r>
              <a:rPr lang="en-GB" dirty="0"/>
              <a:t>Sally Farm – </a:t>
            </a:r>
            <a:r>
              <a:rPr lang="en-GB" dirty="0" err="1"/>
              <a:t>Vencomatic</a:t>
            </a:r>
            <a:r>
              <a:rPr lang="en-GB" dirty="0"/>
              <a:t> (eggs)</a:t>
            </a:r>
          </a:p>
          <a:p>
            <a:r>
              <a:rPr lang="en-GB" dirty="0"/>
              <a:t>Local dairy</a:t>
            </a:r>
          </a:p>
          <a:p>
            <a:r>
              <a:rPr lang="en-GB" dirty="0"/>
              <a:t>Local Fire Station</a:t>
            </a:r>
          </a:p>
          <a:p>
            <a:r>
              <a:rPr lang="en-GB" dirty="0"/>
              <a:t>Other Club/District Nights</a:t>
            </a:r>
          </a:p>
          <a:p>
            <a:r>
              <a:rPr lang="en-GB" dirty="0"/>
              <a:t>Blacksmith/Farrier</a:t>
            </a:r>
          </a:p>
          <a:p>
            <a:r>
              <a:rPr lang="en-GB" dirty="0"/>
              <a:t>Racehorse Yard</a:t>
            </a:r>
          </a:p>
          <a:p>
            <a:pPr marL="0" indent="0">
              <a:buNone/>
            </a:pPr>
            <a:r>
              <a:rPr lang="en-GB" b="1" dirty="0"/>
              <a:t>Talks</a:t>
            </a:r>
          </a:p>
          <a:p>
            <a:r>
              <a:rPr lang="en-GB" dirty="0"/>
              <a:t>Air Ambulance</a:t>
            </a:r>
          </a:p>
          <a:p>
            <a:r>
              <a:rPr lang="en-GB" dirty="0"/>
              <a:t>Cancer Support Group</a:t>
            </a:r>
          </a:p>
          <a:p>
            <a:r>
              <a:rPr lang="en-GB" dirty="0"/>
              <a:t>Local museum</a:t>
            </a:r>
          </a:p>
          <a:p>
            <a:r>
              <a:rPr lang="en-GB" dirty="0"/>
              <a:t>Fire, Police, Mountain Rescue</a:t>
            </a:r>
          </a:p>
          <a:p>
            <a:r>
              <a:rPr lang="en-GB" dirty="0"/>
              <a:t>Beekeepers Association</a:t>
            </a:r>
          </a:p>
          <a:p>
            <a:r>
              <a:rPr lang="en-GB" dirty="0"/>
              <a:t>Guide Dogs</a:t>
            </a:r>
          </a:p>
          <a:p>
            <a:r>
              <a:rPr lang="en-GB" dirty="0"/>
              <a:t>Yorkshire Water</a:t>
            </a:r>
          </a:p>
          <a:p>
            <a:r>
              <a:rPr lang="en-GB" dirty="0"/>
              <a:t>Yorkshire Wildlife Trust</a:t>
            </a:r>
          </a:p>
          <a:p>
            <a:r>
              <a:rPr lang="en-GB" dirty="0"/>
              <a:t>Samaritans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Farming Community Network</a:t>
            </a:r>
          </a:p>
          <a:p>
            <a:r>
              <a:rPr lang="en-GB" dirty="0"/>
              <a:t>Addington Fund</a:t>
            </a:r>
          </a:p>
          <a:p>
            <a:r>
              <a:rPr lang="en-GB" dirty="0"/>
              <a:t>Local hospice</a:t>
            </a:r>
          </a:p>
          <a:p>
            <a:r>
              <a:rPr lang="en-GB" dirty="0"/>
              <a:t>Precision Farming</a:t>
            </a:r>
          </a:p>
          <a:p>
            <a:r>
              <a:rPr lang="en-GB" dirty="0"/>
              <a:t>Local NFU</a:t>
            </a:r>
          </a:p>
          <a:p>
            <a:r>
              <a:rPr lang="en-GB" dirty="0"/>
              <a:t>RABI – interactive games</a:t>
            </a:r>
          </a:p>
          <a:p>
            <a:r>
              <a:rPr lang="en-GB" dirty="0"/>
              <a:t>Agronomist</a:t>
            </a:r>
          </a:p>
          <a:p>
            <a:r>
              <a:rPr lang="en-GB" dirty="0"/>
              <a:t>Vets</a:t>
            </a:r>
          </a:p>
          <a:p>
            <a:r>
              <a:rPr lang="en-GB" dirty="0"/>
              <a:t>Armed Forces</a:t>
            </a:r>
          </a:p>
          <a:p>
            <a:r>
              <a:rPr lang="en-GB" dirty="0"/>
              <a:t>Farm/Estate Manager</a:t>
            </a:r>
          </a:p>
          <a:p>
            <a:r>
              <a:rPr lang="en-GB" dirty="0"/>
              <a:t>Florist</a:t>
            </a:r>
          </a:p>
          <a:p>
            <a:r>
              <a:rPr lang="en-GB" dirty="0"/>
              <a:t>Gamekeeper</a:t>
            </a:r>
          </a:p>
          <a:p>
            <a:r>
              <a:rPr lang="en-GB" dirty="0"/>
              <a:t>Journalist</a:t>
            </a:r>
          </a:p>
          <a:p>
            <a:r>
              <a:rPr lang="en-GB" dirty="0"/>
              <a:t>YFC Travel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91E3C7-CE5B-4391-ABE0-8137C102B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Winter Programme Ideas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4E3446C3-3DDD-49A8-8BA2-8217025B3ECF}"/>
              </a:ext>
            </a:extLst>
          </p:cNvPr>
          <p:cNvSpPr txBox="1">
            <a:spLocks/>
          </p:cNvSpPr>
          <p:nvPr/>
        </p:nvSpPr>
        <p:spPr>
          <a:xfrm>
            <a:off x="7271658" y="1151999"/>
            <a:ext cx="4500342" cy="4743975"/>
          </a:xfrm>
          <a:prstGeom prst="rect">
            <a:avLst/>
          </a:prstGeom>
        </p:spPr>
        <p:txBody>
          <a:bodyPr vert="horz" lIns="0" tIns="0" rIns="0" bIns="0" numCol="1" rtlCol="0">
            <a:noAutofit/>
          </a:bodyPr>
          <a:lstStyle>
            <a:lvl1pPr marL="266693" indent="-266693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12" indent="-276218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05" indent="-266693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298" indent="-266693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2992" indent="-266693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380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9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">
                                            <p:txEl>
                                              <p:pRg st="39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0" end="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">
                                            <p:txEl>
                                              <p:pRg st="40" end="4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1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txEl>
                                              <p:pRg st="41" end="4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2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">
                                            <p:txEl>
                                              <p:pRg st="42" end="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3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">
                                            <p:txEl>
                                              <p:pRg st="43" end="4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4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">
                                            <p:txEl>
                                              <p:pRg st="44" end="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5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txEl>
                                              <p:pRg st="45" end="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6" end="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">
                                            <p:txEl>
                                              <p:pRg st="46" end="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7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">
                                            <p:txEl>
                                              <p:pRg st="47" end="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8" end="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">
                                            <p:txEl>
                                              <p:pRg st="48" end="4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9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txEl>
                                              <p:pRg st="49" end="4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0" end="5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">
                                            <p:txEl>
                                              <p:pRg st="50" end="5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1" end="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">
                                            <p:txEl>
                                              <p:pRg st="51" end="5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9B3570A-20C8-4F59-B00E-A0C32AA97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864000"/>
            <a:ext cx="11340000" cy="5860649"/>
          </a:xfrm>
        </p:spPr>
        <p:txBody>
          <a:bodyPr numCol="3"/>
          <a:lstStyle/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Social Activities</a:t>
            </a:r>
          </a:p>
          <a:p>
            <a:r>
              <a:rPr lang="en-GB" dirty="0"/>
              <a:t>Club social night</a:t>
            </a:r>
          </a:p>
          <a:p>
            <a:r>
              <a:rPr lang="en-GB" dirty="0"/>
              <a:t>Board Games</a:t>
            </a:r>
          </a:p>
          <a:p>
            <a:r>
              <a:rPr lang="en-GB" dirty="0"/>
              <a:t>“Family Fortunes”</a:t>
            </a:r>
          </a:p>
          <a:p>
            <a:r>
              <a:rPr lang="en-GB" dirty="0"/>
              <a:t>Quiz night vs Advisory Committee</a:t>
            </a:r>
          </a:p>
          <a:p>
            <a:r>
              <a:rPr lang="en-GB" dirty="0"/>
              <a:t>Ice-breaker challenges</a:t>
            </a:r>
          </a:p>
          <a:p>
            <a:r>
              <a:rPr lang="en-GB" dirty="0"/>
              <a:t>Guess the weights</a:t>
            </a:r>
          </a:p>
          <a:p>
            <a:r>
              <a:rPr lang="en-GB" dirty="0"/>
              <a:t>Speed Dating</a:t>
            </a:r>
          </a:p>
          <a:p>
            <a:r>
              <a:rPr lang="en-GB" dirty="0"/>
              <a:t>Club/District socials</a:t>
            </a:r>
          </a:p>
          <a:p>
            <a:r>
              <a:rPr lang="en-GB" dirty="0"/>
              <a:t>Film/Movie Night</a:t>
            </a:r>
          </a:p>
          <a:p>
            <a:r>
              <a:rPr lang="en-GB" dirty="0"/>
              <a:t>Chocolate Night (blind tasting, quiz, games)</a:t>
            </a:r>
          </a:p>
          <a:p>
            <a:r>
              <a:rPr lang="en-GB" dirty="0"/>
              <a:t>I’m a YF, get me out of here!</a:t>
            </a:r>
          </a:p>
          <a:p>
            <a:r>
              <a:rPr lang="en-GB" dirty="0"/>
              <a:t>Club/District Bonfire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YFC Competitions</a:t>
            </a:r>
          </a:p>
          <a:p>
            <a:r>
              <a:rPr lang="en-GB" dirty="0"/>
              <a:t>Novelty Judging</a:t>
            </a:r>
          </a:p>
          <a:p>
            <a:r>
              <a:rPr lang="en-GB" dirty="0"/>
              <a:t>Stock Judging</a:t>
            </a:r>
          </a:p>
          <a:p>
            <a:r>
              <a:rPr lang="en-GB" dirty="0"/>
              <a:t>Public Speaking</a:t>
            </a:r>
          </a:p>
          <a:p>
            <a:r>
              <a:rPr lang="en-GB" dirty="0"/>
              <a:t>Machinery Valuation</a:t>
            </a:r>
          </a:p>
          <a:p>
            <a:r>
              <a:rPr lang="en-GB" dirty="0"/>
              <a:t>Rally comps &amp; prep</a:t>
            </a:r>
          </a:p>
          <a:p>
            <a:r>
              <a:rPr lang="en-GB" dirty="0"/>
              <a:t>Ploughing Match</a:t>
            </a:r>
          </a:p>
          <a:p>
            <a:r>
              <a:rPr lang="en-GB" dirty="0"/>
              <a:t>Gator Handling</a:t>
            </a:r>
          </a:p>
          <a:p>
            <a:r>
              <a:rPr lang="en-GB" dirty="0"/>
              <a:t>Pallet Challenge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Arts, Crafts &amp; Cookery</a:t>
            </a:r>
          </a:p>
          <a:p>
            <a:r>
              <a:rPr lang="en-GB" dirty="0"/>
              <a:t>Pebble painting &amp; trail laying</a:t>
            </a:r>
          </a:p>
          <a:p>
            <a:r>
              <a:rPr lang="en-GB" dirty="0"/>
              <a:t>Pottery painting</a:t>
            </a:r>
          </a:p>
          <a:p>
            <a:r>
              <a:rPr lang="en-GB" dirty="0"/>
              <a:t>Flower arranging</a:t>
            </a:r>
          </a:p>
          <a:p>
            <a:r>
              <a:rPr lang="en-GB" dirty="0"/>
              <a:t>Ready steady cook</a:t>
            </a:r>
          </a:p>
          <a:p>
            <a:r>
              <a:rPr lang="en-GB" dirty="0"/>
              <a:t>Group art</a:t>
            </a:r>
          </a:p>
          <a:p>
            <a:r>
              <a:rPr lang="en-GB" dirty="0"/>
              <a:t>Scarecrow making</a:t>
            </a:r>
          </a:p>
          <a:p>
            <a:r>
              <a:rPr lang="en-GB" dirty="0"/>
              <a:t>Pizza making</a:t>
            </a:r>
          </a:p>
          <a:p>
            <a:r>
              <a:rPr lang="en-GB" dirty="0"/>
              <a:t>Club “bake-off”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91E3C7-CE5B-4391-ABE0-8137C102B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Winter Programme Ideas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4E3446C3-3DDD-49A8-8BA2-8217025B3ECF}"/>
              </a:ext>
            </a:extLst>
          </p:cNvPr>
          <p:cNvSpPr txBox="1">
            <a:spLocks/>
          </p:cNvSpPr>
          <p:nvPr/>
        </p:nvSpPr>
        <p:spPr>
          <a:xfrm>
            <a:off x="7271658" y="1151999"/>
            <a:ext cx="4500342" cy="4743975"/>
          </a:xfrm>
          <a:prstGeom prst="rect">
            <a:avLst/>
          </a:prstGeom>
        </p:spPr>
        <p:txBody>
          <a:bodyPr vert="horz" lIns="0" tIns="0" rIns="0" bIns="0" numCol="1" rtlCol="0">
            <a:noAutofit/>
          </a:bodyPr>
          <a:lstStyle>
            <a:lvl1pPr marL="266693" indent="-266693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12" indent="-276218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05" indent="-266693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298" indent="-266693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2992" indent="-266693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0256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9B3570A-20C8-4F59-B00E-A0C32AA97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864000"/>
            <a:ext cx="11340000" cy="5860649"/>
          </a:xfrm>
        </p:spPr>
        <p:txBody>
          <a:bodyPr numCol="3"/>
          <a:lstStyle/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Club Fundraising Ideas</a:t>
            </a:r>
          </a:p>
          <a:p>
            <a:r>
              <a:rPr lang="en-GB" dirty="0"/>
              <a:t>Bric-a-brac/Cake Stall</a:t>
            </a:r>
          </a:p>
          <a:p>
            <a:r>
              <a:rPr lang="en-GB" dirty="0"/>
              <a:t>Christmas raffle/draw</a:t>
            </a:r>
          </a:p>
          <a:p>
            <a:r>
              <a:rPr lang="en-GB" dirty="0"/>
              <a:t>Charity auction</a:t>
            </a:r>
          </a:p>
          <a:p>
            <a:r>
              <a:rPr lang="en-GB" dirty="0"/>
              <a:t>Supermarket bag pack</a:t>
            </a:r>
          </a:p>
          <a:p>
            <a:r>
              <a:rPr lang="en-GB" dirty="0"/>
              <a:t>Domino drive</a:t>
            </a:r>
          </a:p>
          <a:p>
            <a:r>
              <a:rPr lang="en-GB" dirty="0"/>
              <a:t>Ploughing match</a:t>
            </a:r>
          </a:p>
          <a:p>
            <a:r>
              <a:rPr lang="en-GB" dirty="0"/>
              <a:t>Sponsored night walk</a:t>
            </a:r>
          </a:p>
          <a:p>
            <a:r>
              <a:rPr lang="en-GB" dirty="0"/>
              <a:t>Carol Singing</a:t>
            </a:r>
          </a:p>
          <a:p>
            <a:r>
              <a:rPr lang="en-GB" dirty="0"/>
              <a:t>Christmas Tree Collection</a:t>
            </a:r>
          </a:p>
          <a:p>
            <a:r>
              <a:rPr lang="en-GB" dirty="0"/>
              <a:t>Much chuck</a:t>
            </a:r>
          </a:p>
          <a:p>
            <a:r>
              <a:rPr lang="en-GB" dirty="0"/>
              <a:t>Bingo</a:t>
            </a:r>
          </a:p>
          <a:p>
            <a:r>
              <a:rPr lang="en-GB" dirty="0"/>
              <a:t>Race Night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Recruitment Night			</a:t>
            </a:r>
          </a:p>
          <a:p>
            <a:r>
              <a:rPr lang="en-GB" dirty="0"/>
              <a:t>Ice breaker challenges</a:t>
            </a:r>
          </a:p>
          <a:p>
            <a:r>
              <a:rPr lang="en-GB" dirty="0"/>
              <a:t>Team building nights</a:t>
            </a:r>
          </a:p>
          <a:p>
            <a:r>
              <a:rPr lang="en-GB" dirty="0"/>
              <a:t>Sports</a:t>
            </a:r>
          </a:p>
          <a:p>
            <a:r>
              <a:rPr lang="en-GB" dirty="0"/>
              <a:t>Open Night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Seasonal</a:t>
            </a:r>
          </a:p>
          <a:p>
            <a:r>
              <a:rPr lang="en-GB" dirty="0"/>
              <a:t>Pumpkin Carving</a:t>
            </a:r>
          </a:p>
          <a:p>
            <a:r>
              <a:rPr lang="en-GB" dirty="0"/>
              <a:t>Harvest Festival</a:t>
            </a:r>
          </a:p>
          <a:p>
            <a:r>
              <a:rPr lang="en-GB" dirty="0"/>
              <a:t>Remembrance Day</a:t>
            </a:r>
          </a:p>
          <a:p>
            <a:r>
              <a:rPr lang="en-GB" dirty="0"/>
              <a:t>Christmas Wreath/cake making</a:t>
            </a:r>
          </a:p>
          <a:p>
            <a:r>
              <a:rPr lang="en-GB" dirty="0"/>
              <a:t>Pantomime/Theatre Trip</a:t>
            </a:r>
          </a:p>
          <a:p>
            <a:r>
              <a:rPr lang="en-GB" dirty="0"/>
              <a:t>Christmas Meal</a:t>
            </a:r>
          </a:p>
          <a:p>
            <a:r>
              <a:rPr lang="en-GB" dirty="0"/>
              <a:t>Pancake Day</a:t>
            </a:r>
          </a:p>
          <a:p>
            <a:r>
              <a:rPr lang="en-GB" dirty="0"/>
              <a:t>Chinese New Year</a:t>
            </a:r>
          </a:p>
          <a:p>
            <a:r>
              <a:rPr lang="en-GB" dirty="0"/>
              <a:t>Easter Egg Decorating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91E3C7-CE5B-4391-ABE0-8137C102B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Winter Programme Ideas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4E3446C3-3DDD-49A8-8BA2-8217025B3ECF}"/>
              </a:ext>
            </a:extLst>
          </p:cNvPr>
          <p:cNvSpPr txBox="1">
            <a:spLocks/>
          </p:cNvSpPr>
          <p:nvPr/>
        </p:nvSpPr>
        <p:spPr>
          <a:xfrm>
            <a:off x="7271658" y="1151999"/>
            <a:ext cx="4500342" cy="4743975"/>
          </a:xfrm>
          <a:prstGeom prst="rect">
            <a:avLst/>
          </a:prstGeom>
        </p:spPr>
        <p:txBody>
          <a:bodyPr vert="horz" lIns="0" tIns="0" rIns="0" bIns="0" numCol="1" rtlCol="0">
            <a:noAutofit/>
          </a:bodyPr>
          <a:lstStyle>
            <a:lvl1pPr marL="266693" indent="-266693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12" indent="-276218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05" indent="-266693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298" indent="-266693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2992" indent="-266693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7451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YFYFC Competitions</a:t>
            </a:r>
          </a:p>
        </p:txBody>
      </p:sp>
      <p:pic>
        <p:nvPicPr>
          <p:cNvPr id="93" name="Picture Placeholder 92" descr="Run with solid fill">
            <a:extLst>
              <a:ext uri="{FF2B5EF4-FFF2-40B4-BE49-F238E27FC236}">
                <a16:creationId xmlns:a16="http://schemas.microsoft.com/office/drawing/2014/main" id="{EAF3579C-5F54-BD44-AD76-C07BBA5EFEA7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4762" y="2342598"/>
            <a:ext cx="854075" cy="854075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971D8C-ECC5-4EDD-AC10-DDF4CA7E9DC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Saturday 7</a:t>
            </a:r>
            <a:r>
              <a:rPr lang="en-GB" baseline="30000" dirty="0"/>
              <a:t>th</a:t>
            </a:r>
            <a:r>
              <a:rPr lang="en-GB" dirty="0"/>
              <a:t> October 2023</a:t>
            </a:r>
          </a:p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6B0E616-411B-4401-BC87-821D72B9D61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Rural Skills</a:t>
            </a:r>
            <a:br>
              <a:rPr lang="en-US" dirty="0"/>
            </a:br>
            <a:r>
              <a:rPr lang="en-US" dirty="0"/>
              <a:t>Day</a:t>
            </a:r>
          </a:p>
          <a:p>
            <a:r>
              <a:rPr lang="en-US" b="1" dirty="0"/>
              <a:t>Wigglesworth, Skipton</a:t>
            </a:r>
          </a:p>
        </p:txBody>
      </p:sp>
      <p:pic>
        <p:nvPicPr>
          <p:cNvPr id="95" name="Picture Placeholder 94" descr="Tractor with solid fill">
            <a:extLst>
              <a:ext uri="{FF2B5EF4-FFF2-40B4-BE49-F238E27FC236}">
                <a16:creationId xmlns:a16="http://schemas.microsoft.com/office/drawing/2014/main" id="{1B98F2ED-22A7-8047-A12B-3AE19B270198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68962" y="2342597"/>
            <a:ext cx="854075" cy="854075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E9F776-E542-4D93-851A-A3A10F6D2A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Sunday 29</a:t>
            </a:r>
            <a:r>
              <a:rPr lang="en-GB" baseline="30000" dirty="0"/>
              <a:t>th</a:t>
            </a:r>
            <a:r>
              <a:rPr lang="en-GB" dirty="0"/>
              <a:t> October 2023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EA89E-0B03-4727-AB47-73EA4E2DF9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075" y="4688112"/>
            <a:ext cx="2160588" cy="1064988"/>
          </a:xfrm>
        </p:spPr>
        <p:txBody>
          <a:bodyPr/>
          <a:lstStyle/>
          <a:p>
            <a:r>
              <a:rPr lang="en-US" dirty="0"/>
              <a:t>Live &amp; </a:t>
            </a:r>
            <a:r>
              <a:rPr lang="en-US" dirty="0" err="1"/>
              <a:t>Carcase</a:t>
            </a:r>
            <a:r>
              <a:rPr lang="en-US" dirty="0"/>
              <a:t> Competition</a:t>
            </a:r>
          </a:p>
          <a:p>
            <a:r>
              <a:rPr lang="en-US" b="1" dirty="0"/>
              <a:t>J&amp;E Medcalfs, Halifax</a:t>
            </a:r>
          </a:p>
        </p:txBody>
      </p:sp>
      <p:pic>
        <p:nvPicPr>
          <p:cNvPr id="97" name="Picture Placeholder 96" descr="Sheep with solid fill">
            <a:extLst>
              <a:ext uri="{FF2B5EF4-FFF2-40B4-BE49-F238E27FC236}">
                <a16:creationId xmlns:a16="http://schemas.microsoft.com/office/drawing/2014/main" id="{41A48230-7A6F-634A-84FA-2508F0A6B9D5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385663" y="2349018"/>
            <a:ext cx="854075" cy="854075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222CAE-9234-4B0E-90FC-584C469313C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Sunday 5</a:t>
            </a:r>
            <a:r>
              <a:rPr lang="en-US" baseline="30000" dirty="0"/>
              <a:t>th</a:t>
            </a:r>
            <a:r>
              <a:rPr lang="en-US" dirty="0"/>
              <a:t> November 2023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F969E5-6F82-4658-A735-72D16DDDD1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Off Roading Challenge</a:t>
            </a:r>
          </a:p>
          <a:p>
            <a:r>
              <a:rPr lang="en-US" b="1" dirty="0" err="1"/>
              <a:t>Rudding</a:t>
            </a:r>
            <a:r>
              <a:rPr lang="en-US" b="1" dirty="0"/>
              <a:t> Park, </a:t>
            </a:r>
            <a:br>
              <a:rPr lang="en-US" b="1" dirty="0"/>
            </a:br>
            <a:r>
              <a:rPr lang="en-US" b="1" dirty="0"/>
              <a:t>Harrogate</a:t>
            </a:r>
          </a:p>
          <a:p>
            <a:endParaRPr lang="en-US" dirty="0"/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E8CF4E-7F06-3246-808D-A52256A2A35C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9"/>
          <a:srcRect l="8027" r="8027"/>
          <a:stretch/>
        </p:blipFill>
        <p:spPr>
          <a:xfrm>
            <a:off x="7658652" y="107362"/>
            <a:ext cx="4424489" cy="6408142"/>
          </a:xfrm>
        </p:spPr>
      </p:pic>
    </p:spTree>
    <p:extLst>
      <p:ext uri="{BB962C8B-B14F-4D97-AF65-F5344CB8AC3E}">
        <p14:creationId xmlns:p14="http://schemas.microsoft.com/office/powerpoint/2010/main" val="4088973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 descr="Cricket with solid fill">
            <a:extLst>
              <a:ext uri="{FF2B5EF4-FFF2-40B4-BE49-F238E27FC236}">
                <a16:creationId xmlns:a16="http://schemas.microsoft.com/office/drawing/2014/main" id="{454AE812-F277-A94E-6CA6-7B6B2F847EAB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Picture Placeholder 18" descr="Bowling Pin with solid fill">
            <a:extLst>
              <a:ext uri="{FF2B5EF4-FFF2-40B4-BE49-F238E27FC236}">
                <a16:creationId xmlns:a16="http://schemas.microsoft.com/office/drawing/2014/main" id="{8348315E-78F1-4C2A-9651-60C550E06DD2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 descr="Radio microphone with solid fill">
            <a:extLst>
              <a:ext uri="{FF2B5EF4-FFF2-40B4-BE49-F238E27FC236}">
                <a16:creationId xmlns:a16="http://schemas.microsoft.com/office/drawing/2014/main" id="{3CE39288-B6BB-B5A4-0829-F7AB3E276BBA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 descr="A group of women holding papers and a trophy&#10;&#10;Description automatically generated">
            <a:extLst>
              <a:ext uri="{FF2B5EF4-FFF2-40B4-BE49-F238E27FC236}">
                <a16:creationId xmlns:a16="http://schemas.microsoft.com/office/drawing/2014/main" id="{87AD336F-46A8-6CC5-ECBB-F946BEAE7961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8"/>
          <a:srcRect l="23152" r="23152"/>
          <a:stretch>
            <a:fillRect/>
          </a:stretch>
        </p:blipFill>
        <p:spPr/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3A0D46-9067-497E-4DC9-CA4D173E5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Upcoming YFYFC Competitions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A140C1B-3F2A-1381-44E2-5457E256FE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County Bowling</a:t>
            </a:r>
          </a:p>
          <a:p>
            <a:r>
              <a:rPr lang="en-GB" b="1" dirty="0"/>
              <a:t>Ten Pin, York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4594F16-21F1-1EA5-B3AF-929C496812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Public Speaking</a:t>
            </a:r>
          </a:p>
          <a:p>
            <a:r>
              <a:rPr lang="en-GB" b="1" dirty="0"/>
              <a:t>Harrogate High School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516C34D-1D22-2B94-61BE-A199FCDB6D5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Sunday 26</a:t>
            </a:r>
            <a:r>
              <a:rPr lang="en-GB" baseline="30000" dirty="0"/>
              <a:t>th</a:t>
            </a:r>
            <a:r>
              <a:rPr lang="en-GB" dirty="0"/>
              <a:t> November 2023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B08717A-3E9E-959F-2739-1014552D0DB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Thursday 7</a:t>
            </a:r>
            <a:r>
              <a:rPr lang="en-GB" baseline="30000" dirty="0"/>
              <a:t>th</a:t>
            </a:r>
            <a:r>
              <a:rPr lang="en-GB" dirty="0"/>
              <a:t> December 2023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3F063EF-BA34-CE3D-3D31-2EFFB33DCA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Sunday 21</a:t>
            </a:r>
            <a:r>
              <a:rPr lang="en-GB" baseline="30000" dirty="0"/>
              <a:t>st</a:t>
            </a:r>
            <a:r>
              <a:rPr lang="en-GB" dirty="0"/>
              <a:t> January 2024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6623015-ABD2-A51F-5B56-21093523828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 dirty="0"/>
              <a:t>County Sports</a:t>
            </a:r>
          </a:p>
          <a:p>
            <a:r>
              <a:rPr lang="en-GB" b="1" dirty="0"/>
              <a:t>Venue tbc</a:t>
            </a:r>
          </a:p>
        </p:txBody>
      </p:sp>
    </p:spTree>
    <p:extLst>
      <p:ext uri="{BB962C8B-B14F-4D97-AF65-F5344CB8AC3E}">
        <p14:creationId xmlns:p14="http://schemas.microsoft.com/office/powerpoint/2010/main" val="1669880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Question Mark with solid fill">
            <a:extLst>
              <a:ext uri="{FF2B5EF4-FFF2-40B4-BE49-F238E27FC236}">
                <a16:creationId xmlns:a16="http://schemas.microsoft.com/office/drawing/2014/main" id="{D74A57E9-850C-A81E-64EF-96DBD70488B0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Picture Placeholder 17" descr="Canoe with solid fill">
            <a:extLst>
              <a:ext uri="{FF2B5EF4-FFF2-40B4-BE49-F238E27FC236}">
                <a16:creationId xmlns:a16="http://schemas.microsoft.com/office/drawing/2014/main" id="{1EC3E475-6D3F-1003-16ED-9CA337488CF3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 descr="A couple of people from a rope&#10;&#10;Description automatically generated">
            <a:extLst>
              <a:ext uri="{FF2B5EF4-FFF2-40B4-BE49-F238E27FC236}">
                <a16:creationId xmlns:a16="http://schemas.microsoft.com/office/drawing/2014/main" id="{E6377CA2-1E7E-DD0D-BB34-40F0716A6694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6"/>
          <a:srcRect t="9255" b="9255"/>
          <a:stretch>
            <a:fillRect/>
          </a:stretch>
        </p:blipFill>
        <p:spPr/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3A0D46-9067-497E-4DC9-CA4D173E5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Upcoming YFYFC Events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A140C1B-3F2A-1381-44E2-5457E256FE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Junior Activity Days</a:t>
            </a:r>
          </a:p>
          <a:p>
            <a:r>
              <a:rPr lang="en-GB" b="1" dirty="0"/>
              <a:t>Carlton Lodge, Thirsk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4594F16-21F1-1EA5-B3AF-929C496812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Halloween Dance</a:t>
            </a:r>
          </a:p>
          <a:p>
            <a:r>
              <a:rPr lang="en-GB" b="1" dirty="0"/>
              <a:t>Kooky Nightclub, Skipton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516C34D-1D22-2B94-61BE-A199FCDB6D5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Friday 13</a:t>
            </a:r>
            <a:r>
              <a:rPr lang="en-GB" baseline="30000" dirty="0"/>
              <a:t>th</a:t>
            </a:r>
            <a:r>
              <a:rPr lang="en-GB" dirty="0"/>
              <a:t> October 2023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B08717A-3E9E-959F-2739-1014552D0DB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Saturday 21</a:t>
            </a:r>
            <a:r>
              <a:rPr lang="en-GB" baseline="30000" dirty="0"/>
              <a:t>st</a:t>
            </a:r>
            <a:r>
              <a:rPr lang="en-GB" dirty="0"/>
              <a:t> &amp; Sunday 22</a:t>
            </a:r>
            <a:r>
              <a:rPr lang="en-GB" baseline="30000" dirty="0"/>
              <a:t>nd</a:t>
            </a:r>
            <a:r>
              <a:rPr lang="en-GB" dirty="0"/>
              <a:t> October 2023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3F063EF-BA34-CE3D-3D31-2EFFB33DCA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Friday 27</a:t>
            </a:r>
            <a:r>
              <a:rPr lang="en-GB" baseline="30000" dirty="0"/>
              <a:t>th</a:t>
            </a:r>
            <a:r>
              <a:rPr lang="en-GB" dirty="0"/>
              <a:t> October 2023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6623015-ABD2-A51F-5B56-21093523828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 dirty="0"/>
              <a:t>Quiz Night</a:t>
            </a:r>
          </a:p>
          <a:p>
            <a:r>
              <a:rPr lang="en-GB" b="1" dirty="0"/>
              <a:t>The Anchor Inn, Whixley</a:t>
            </a:r>
          </a:p>
        </p:txBody>
      </p:sp>
      <p:pic>
        <p:nvPicPr>
          <p:cNvPr id="22" name="Graphic 21" descr="Jack-O-Lantern with solid fill">
            <a:extLst>
              <a:ext uri="{FF2B5EF4-FFF2-40B4-BE49-F238E27FC236}">
                <a16:creationId xmlns:a16="http://schemas.microsoft.com/office/drawing/2014/main" id="{57D2D465-31AD-6574-B9E8-1869ED71B8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13575" y="234808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564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YFYFC Events</a:t>
            </a:r>
          </a:p>
        </p:txBody>
      </p:sp>
      <p:pic>
        <p:nvPicPr>
          <p:cNvPr id="93" name="Picture Placeholder 92" descr="Dancing with solid fill">
            <a:extLst>
              <a:ext uri="{FF2B5EF4-FFF2-40B4-BE49-F238E27FC236}">
                <a16:creationId xmlns:a16="http://schemas.microsoft.com/office/drawing/2014/main" id="{EAF3579C-5F54-BD44-AD76-C07BBA5EFEA7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4762" y="2342598"/>
            <a:ext cx="854075" cy="854075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971D8C-ECC5-4EDD-AC10-DDF4CA7E9DC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December 2023</a:t>
            </a:r>
          </a:p>
          <a:p>
            <a:r>
              <a:rPr lang="en-GB" dirty="0"/>
              <a:t>tbc</a:t>
            </a:r>
          </a:p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6B0E616-411B-4401-BC87-821D72B9D61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Christmas Dance</a:t>
            </a:r>
          </a:p>
          <a:p>
            <a:r>
              <a:rPr lang="en-US" b="1" dirty="0"/>
              <a:t>Club Amadeus</a:t>
            </a:r>
          </a:p>
          <a:p>
            <a:r>
              <a:rPr lang="en-US" b="1" dirty="0"/>
              <a:t>Northallerton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E9F776-E542-4D93-851A-A3A10F6D2A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Sunday 28</a:t>
            </a:r>
            <a:r>
              <a:rPr lang="en-US" baseline="30000" dirty="0"/>
              <a:t>th</a:t>
            </a:r>
            <a:r>
              <a:rPr lang="en-US" dirty="0"/>
              <a:t> January 2024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EA89E-0B03-4727-AB47-73EA4E2DF9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Club Officers Training</a:t>
            </a:r>
          </a:p>
          <a:p>
            <a:r>
              <a:rPr lang="en-US" b="1" dirty="0"/>
              <a:t>Bridge Inn, Walshford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222CAE-9234-4B0E-90FC-584C469313C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Throughout 2024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F969E5-6F82-4658-A735-72D16DDDD1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YFYFC celebrates </a:t>
            </a:r>
          </a:p>
          <a:p>
            <a:r>
              <a:rPr lang="en-US" dirty="0"/>
              <a:t>the </a:t>
            </a:r>
            <a:r>
              <a:rPr lang="en-US" b="1" dirty="0"/>
              <a:t>50</a:t>
            </a:r>
            <a:r>
              <a:rPr lang="en-US" b="1" baseline="30000" dirty="0"/>
              <a:t>th</a:t>
            </a:r>
            <a:r>
              <a:rPr lang="en-US" b="1" dirty="0"/>
              <a:t> </a:t>
            </a:r>
          </a:p>
          <a:p>
            <a:r>
              <a:rPr lang="en-US" b="1" dirty="0"/>
              <a:t>Anniversary Year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E8CF4E-7F06-3246-808D-A52256A2A35C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5"/>
          <a:srcRect l="24108" r="24108"/>
          <a:stretch/>
        </p:blipFill>
        <p:spPr>
          <a:xfrm>
            <a:off x="7645952" y="224929"/>
            <a:ext cx="4424489" cy="6408142"/>
          </a:xfrm>
        </p:spPr>
      </p:pic>
      <p:pic>
        <p:nvPicPr>
          <p:cNvPr id="6" name="Graphic 5" descr="Champagne glasses with solid fill">
            <a:extLst>
              <a:ext uri="{FF2B5EF4-FFF2-40B4-BE49-F238E27FC236}">
                <a16:creationId xmlns:a16="http://schemas.microsoft.com/office/drawing/2014/main" id="{055DE7E2-560E-747F-A14C-D0497F9574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75592" y="2342598"/>
            <a:ext cx="914400" cy="914400"/>
          </a:xfrm>
          <a:prstGeom prst="rect">
            <a:avLst/>
          </a:prstGeom>
        </p:spPr>
      </p:pic>
      <p:pic>
        <p:nvPicPr>
          <p:cNvPr id="17" name="Picture Placeholder 16" descr="Users with solid fill">
            <a:extLst>
              <a:ext uri="{FF2B5EF4-FFF2-40B4-BE49-F238E27FC236}">
                <a16:creationId xmlns:a16="http://schemas.microsoft.com/office/drawing/2014/main" id="{E129182A-A862-A820-AA69-D22554FC3743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380177" y="2385083"/>
            <a:ext cx="854075" cy="854075"/>
          </a:xfrm>
        </p:spPr>
      </p:pic>
    </p:spTree>
    <p:extLst>
      <p:ext uri="{BB962C8B-B14F-4D97-AF65-F5344CB8AC3E}">
        <p14:creationId xmlns:p14="http://schemas.microsoft.com/office/powerpoint/2010/main" val="2744905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YFYFC Meetings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971D8C-ECC5-4EDD-AC10-DDF4CA7E9DC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42900" y="3926335"/>
            <a:ext cx="2160000" cy="504000"/>
          </a:xfrm>
        </p:spPr>
        <p:txBody>
          <a:bodyPr/>
          <a:lstStyle/>
          <a:p>
            <a:r>
              <a:rPr lang="en-US" dirty="0"/>
              <a:t>Thursday 14</a:t>
            </a:r>
            <a:r>
              <a:rPr lang="en-US" baseline="30000" dirty="0"/>
              <a:t>th</a:t>
            </a:r>
            <a:r>
              <a:rPr lang="en-US" dirty="0"/>
              <a:t> September 2023</a:t>
            </a:r>
            <a:br>
              <a:rPr lang="en-US" dirty="0"/>
            </a:br>
            <a:r>
              <a:rPr lang="en-US" dirty="0"/>
              <a:t>@ 7.30pm</a:t>
            </a:r>
          </a:p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6B0E616-411B-4401-BC87-821D72B9D61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Events, Finance &amp; Marketing Committee</a:t>
            </a:r>
          </a:p>
          <a:p>
            <a:r>
              <a:rPr lang="en-US" b="1" dirty="0"/>
              <a:t>County Office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E9F776-E542-4D93-851A-A3A10F6D2A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Thursday 28</a:t>
            </a:r>
            <a:r>
              <a:rPr lang="en-US" baseline="30000" dirty="0"/>
              <a:t>th</a:t>
            </a:r>
            <a:r>
              <a:rPr lang="en-US" dirty="0"/>
              <a:t> September 2023</a:t>
            </a:r>
            <a:br>
              <a:rPr lang="en-US" dirty="0"/>
            </a:br>
            <a:r>
              <a:rPr lang="en-US" dirty="0"/>
              <a:t>@ 7.30pm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EA89E-0B03-4727-AB47-73EA4E2DF9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Competitions &amp; Skills Committee</a:t>
            </a:r>
            <a:endParaRPr lang="en-US" b="1" dirty="0"/>
          </a:p>
          <a:p>
            <a:r>
              <a:rPr lang="en-US" b="1" dirty="0"/>
              <a:t>County Office</a:t>
            </a:r>
          </a:p>
        </p:txBody>
      </p:sp>
      <p:pic>
        <p:nvPicPr>
          <p:cNvPr id="97" name="Picture Placeholder 96" descr="Bunting with solid fill">
            <a:extLst>
              <a:ext uri="{FF2B5EF4-FFF2-40B4-BE49-F238E27FC236}">
                <a16:creationId xmlns:a16="http://schemas.microsoft.com/office/drawing/2014/main" id="{41A48230-7A6F-634A-84FA-2508F0A6B9D5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5057" y="2342595"/>
            <a:ext cx="854075" cy="854075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222CAE-9234-4B0E-90FC-584C469313C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Thursday 12</a:t>
            </a:r>
            <a:r>
              <a:rPr lang="en-US" baseline="30000" dirty="0"/>
              <a:t>th</a:t>
            </a:r>
            <a:r>
              <a:rPr lang="en-US" dirty="0"/>
              <a:t> October 2023 @7.30pm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F969E5-6F82-4658-A735-72D16DDDD1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Events, Finance &amp; Marketing Committee</a:t>
            </a:r>
          </a:p>
          <a:p>
            <a:r>
              <a:rPr lang="en-US" b="1" dirty="0"/>
              <a:t>County Office</a:t>
            </a:r>
          </a:p>
          <a:p>
            <a:endParaRPr lang="en-US" dirty="0"/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E8CF4E-7F06-3246-808D-A52256A2A35C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5"/>
          <a:srcRect l="26985" r="26985"/>
          <a:stretch/>
        </p:blipFill>
        <p:spPr>
          <a:xfrm>
            <a:off x="7658652" y="107362"/>
            <a:ext cx="4424489" cy="6408142"/>
          </a:xfrm>
        </p:spPr>
      </p:pic>
      <p:pic>
        <p:nvPicPr>
          <p:cNvPr id="7" name="Picture Placeholder 92" descr="Bull with solid fill">
            <a:extLst>
              <a:ext uri="{FF2B5EF4-FFF2-40B4-BE49-F238E27FC236}">
                <a16:creationId xmlns:a16="http://schemas.microsoft.com/office/drawing/2014/main" id="{0F1E52B4-2CDB-2E57-AC39-1098D90C2D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338414" y="2342596"/>
            <a:ext cx="854075" cy="854075"/>
          </a:xfrm>
          <a:prstGeom prst="rect">
            <a:avLst/>
          </a:prstGeom>
        </p:spPr>
      </p:pic>
      <p:pic>
        <p:nvPicPr>
          <p:cNvPr id="15" name="Picture Placeholder 96" descr="Bunting with solid fill">
            <a:extLst>
              <a:ext uri="{FF2B5EF4-FFF2-40B4-BE49-F238E27FC236}">
                <a16:creationId xmlns:a16="http://schemas.microsoft.com/office/drawing/2014/main" id="{8CAC8E62-0AC9-6791-01D6-F7C2FA0C6A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75297" y="2340560"/>
            <a:ext cx="854075" cy="85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102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YFYFC Meetings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971D8C-ECC5-4EDD-AC10-DDF4CA7E9DC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42900" y="3926335"/>
            <a:ext cx="2160000" cy="504000"/>
          </a:xfrm>
        </p:spPr>
        <p:txBody>
          <a:bodyPr/>
          <a:lstStyle/>
          <a:p>
            <a:r>
              <a:rPr lang="en-US" dirty="0"/>
              <a:t>Thursday 26</a:t>
            </a:r>
            <a:r>
              <a:rPr lang="en-US" baseline="30000" dirty="0"/>
              <a:t>th</a:t>
            </a:r>
            <a:r>
              <a:rPr lang="en-US" dirty="0"/>
              <a:t> October 2023</a:t>
            </a:r>
            <a:br>
              <a:rPr lang="en-US" dirty="0"/>
            </a:br>
            <a:r>
              <a:rPr lang="en-US" dirty="0"/>
              <a:t>@ 7.30pm</a:t>
            </a:r>
          </a:p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6B0E616-411B-4401-BC87-821D72B9D61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Executive Committee</a:t>
            </a:r>
          </a:p>
          <a:p>
            <a:r>
              <a:rPr lang="en-US" b="1" dirty="0"/>
              <a:t>Pannal Golf Club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E9F776-E542-4D93-851A-A3A10F6D2A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Thursday 23</a:t>
            </a:r>
            <a:r>
              <a:rPr lang="en-US" baseline="30000" dirty="0"/>
              <a:t>rd</a:t>
            </a:r>
            <a:r>
              <a:rPr lang="en-US" dirty="0"/>
              <a:t> November 2023</a:t>
            </a:r>
            <a:br>
              <a:rPr lang="en-US" dirty="0"/>
            </a:br>
            <a:r>
              <a:rPr lang="en-US" dirty="0"/>
              <a:t>@ 7.30pm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EA89E-0B03-4727-AB47-73EA4E2DF9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Competitions &amp; Skills Committee</a:t>
            </a:r>
            <a:endParaRPr lang="en-US" b="1" dirty="0"/>
          </a:p>
          <a:p>
            <a:r>
              <a:rPr lang="en-US" b="1" dirty="0"/>
              <a:t>County Office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222CAE-9234-4B0E-90FC-584C469313C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Thursday 11</a:t>
            </a:r>
            <a:r>
              <a:rPr lang="en-US" baseline="30000" dirty="0"/>
              <a:t>th</a:t>
            </a:r>
            <a:r>
              <a:rPr lang="en-US" dirty="0"/>
              <a:t> January 2024 @7.30pm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F969E5-6F82-4658-A735-72D16DDDD1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Events, Finance &amp; Marketing Committee</a:t>
            </a:r>
          </a:p>
          <a:p>
            <a:r>
              <a:rPr lang="en-US" b="1" dirty="0"/>
              <a:t>County Office</a:t>
            </a:r>
          </a:p>
          <a:p>
            <a:endParaRPr lang="en-US" dirty="0"/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E8CF4E-7F06-3246-808D-A52256A2A35C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/>
          <a:srcRect l="27000" r="27000"/>
          <a:stretch/>
        </p:blipFill>
        <p:spPr>
          <a:xfrm>
            <a:off x="7658652" y="107362"/>
            <a:ext cx="4424489" cy="6408142"/>
          </a:xfrm>
        </p:spPr>
      </p:pic>
      <p:pic>
        <p:nvPicPr>
          <p:cNvPr id="14" name="Picture Placeholder 94" descr="Users with solid fill">
            <a:extLst>
              <a:ext uri="{FF2B5EF4-FFF2-40B4-BE49-F238E27FC236}">
                <a16:creationId xmlns:a16="http://schemas.microsoft.com/office/drawing/2014/main" id="{BF8A46F2-02E2-DF97-0AE4-EF3925D8EA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85057" y="2457358"/>
            <a:ext cx="854075" cy="854075"/>
          </a:xfrm>
          <a:prstGeom prst="rect">
            <a:avLst/>
          </a:prstGeom>
        </p:spPr>
      </p:pic>
      <p:pic>
        <p:nvPicPr>
          <p:cNvPr id="17" name="Picture Placeholder 92" descr="Bull with solid fill">
            <a:extLst>
              <a:ext uri="{FF2B5EF4-FFF2-40B4-BE49-F238E27FC236}">
                <a16:creationId xmlns:a16="http://schemas.microsoft.com/office/drawing/2014/main" id="{15FDA343-F139-2970-7B33-13FA7D45AD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338414" y="2342596"/>
            <a:ext cx="854075" cy="854075"/>
          </a:xfrm>
          <a:prstGeom prst="rect">
            <a:avLst/>
          </a:prstGeom>
        </p:spPr>
      </p:pic>
      <p:pic>
        <p:nvPicPr>
          <p:cNvPr id="18" name="Picture Placeholder 96" descr="Bunting with solid fill">
            <a:extLst>
              <a:ext uri="{FF2B5EF4-FFF2-40B4-BE49-F238E27FC236}">
                <a16:creationId xmlns:a16="http://schemas.microsoft.com/office/drawing/2014/main" id="{DEFED270-94CF-6757-2C0C-7F194E9C83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675297" y="2340560"/>
            <a:ext cx="854075" cy="85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503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3E205B-5C9F-4036-9F77-43B548783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2578100"/>
            <a:ext cx="11340000" cy="3253900"/>
          </a:xfrm>
        </p:spPr>
        <p:txBody>
          <a:bodyPr/>
          <a:lstStyle/>
          <a:p>
            <a:pPr marL="0" indent="0" algn="ctr">
              <a:buNone/>
            </a:pPr>
            <a:r>
              <a:rPr lang="en-GB" sz="5400" dirty="0">
                <a:hlinkClick r:id="rId2"/>
              </a:rPr>
              <a:t>www.yfyfc.org.uk/programme-ideas/</a:t>
            </a:r>
            <a:endParaRPr lang="en-GB" sz="5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6DA210-8F28-4748-BCD8-BB02D1DDF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Get the latest information</a:t>
            </a:r>
          </a:p>
        </p:txBody>
      </p:sp>
    </p:spTree>
    <p:extLst>
      <p:ext uri="{BB962C8B-B14F-4D97-AF65-F5344CB8AC3E}">
        <p14:creationId xmlns:p14="http://schemas.microsoft.com/office/powerpoint/2010/main" val="15152009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3E205B-5C9F-4036-9F77-43B548783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2578100"/>
            <a:ext cx="11340000" cy="3253900"/>
          </a:xfrm>
        </p:spPr>
        <p:txBody>
          <a:bodyPr/>
          <a:lstStyle/>
          <a:p>
            <a:pPr marL="0" indent="0" algn="ctr">
              <a:buNone/>
            </a:pPr>
            <a:r>
              <a:rPr lang="en-GB" sz="5400" dirty="0">
                <a:solidFill>
                  <a:schemeClr val="accent2"/>
                </a:solidFill>
              </a:rPr>
              <a:t>16</a:t>
            </a:r>
            <a:r>
              <a:rPr lang="en-GB" sz="5400" baseline="30000" dirty="0">
                <a:solidFill>
                  <a:schemeClr val="accent2"/>
                </a:solidFill>
              </a:rPr>
              <a:t>th</a:t>
            </a:r>
            <a:r>
              <a:rPr lang="en-GB" sz="5400" dirty="0">
                <a:solidFill>
                  <a:schemeClr val="accent2"/>
                </a:solidFill>
              </a:rPr>
              <a:t> – 20</a:t>
            </a:r>
            <a:r>
              <a:rPr lang="en-GB" sz="5400" baseline="30000" dirty="0">
                <a:solidFill>
                  <a:schemeClr val="accent2"/>
                </a:solidFill>
              </a:rPr>
              <a:t>th</a:t>
            </a:r>
            <a:r>
              <a:rPr lang="en-GB" sz="5400" dirty="0">
                <a:solidFill>
                  <a:schemeClr val="accent2"/>
                </a:solidFill>
              </a:rPr>
              <a:t> October 2023</a:t>
            </a:r>
          </a:p>
          <a:p>
            <a:pPr marL="0" indent="0" algn="ctr">
              <a:buNone/>
            </a:pPr>
            <a:r>
              <a:rPr lang="en-GB" sz="5400" dirty="0">
                <a:solidFill>
                  <a:schemeClr val="accent2"/>
                </a:solidFill>
              </a:rPr>
              <a:t>More details coming soon!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6DA210-8F28-4748-BCD8-BB02D1DDF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National Young Farmers’ Week 2023</a:t>
            </a:r>
          </a:p>
        </p:txBody>
      </p:sp>
    </p:spTree>
    <p:extLst>
      <p:ext uri="{BB962C8B-B14F-4D97-AF65-F5344CB8AC3E}">
        <p14:creationId xmlns:p14="http://schemas.microsoft.com/office/powerpoint/2010/main" val="2635441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3E205B-5C9F-4036-9F77-43B548783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995600"/>
            <a:ext cx="11340000" cy="4866800"/>
          </a:xfrm>
        </p:spPr>
        <p:txBody>
          <a:bodyPr/>
          <a:lstStyle/>
          <a:p>
            <a:pPr marL="0" indent="0">
              <a:buNone/>
            </a:pPr>
            <a:r>
              <a:rPr lang="en-GB" sz="4000" dirty="0">
                <a:solidFill>
                  <a:schemeClr val="tx1"/>
                </a:solidFill>
              </a:rPr>
              <a:t>County Office		  County Chairman</a:t>
            </a:r>
          </a:p>
          <a:p>
            <a:pPr marL="0" indent="0">
              <a:buNone/>
            </a:pPr>
            <a:r>
              <a:rPr lang="en-GB" sz="3200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office@yfyfc.org.uk</a:t>
            </a:r>
            <a:r>
              <a:rPr lang="en-GB" sz="3200" dirty="0">
                <a:solidFill>
                  <a:schemeClr val="accent2"/>
                </a:solidFill>
              </a:rPr>
              <a:t>                  </a:t>
            </a:r>
            <a:r>
              <a:rPr lang="en-GB" sz="3200" u="sng" dirty="0">
                <a:solidFill>
                  <a:schemeClr val="accent2"/>
                </a:solidFill>
              </a:rPr>
              <a:t>kirsty.searby@gmail.com</a:t>
            </a:r>
          </a:p>
          <a:p>
            <a:pPr marL="0" indent="0">
              <a:buNone/>
            </a:pPr>
            <a:r>
              <a:rPr lang="en-GB" sz="4000" dirty="0">
                <a:solidFill>
                  <a:schemeClr val="accent2"/>
                </a:solidFill>
              </a:rPr>
              <a:t>01423 546170                 07791 155179</a:t>
            </a:r>
          </a:p>
          <a:p>
            <a:pPr marL="0" indent="0">
              <a:buNone/>
            </a:pPr>
            <a:endParaRPr lang="en-GB" sz="54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6DA210-8F28-4748-BCD8-BB02D1DDF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Get in touch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140EDF5-D6EA-46B1-D7D2-B3C7D0502A66}"/>
              </a:ext>
            </a:extLst>
          </p:cNvPr>
          <p:cNvSpPr/>
          <p:nvPr/>
        </p:nvSpPr>
        <p:spPr>
          <a:xfrm>
            <a:off x="304800" y="3429000"/>
            <a:ext cx="1790700" cy="1511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82BE70-DA16-B137-B035-7B22591963FD}"/>
              </a:ext>
            </a:extLst>
          </p:cNvPr>
          <p:cNvSpPr txBox="1"/>
          <p:nvPr/>
        </p:nvSpPr>
        <p:spPr>
          <a:xfrm>
            <a:off x="2406450" y="3727450"/>
            <a:ext cx="67375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4000" dirty="0">
                <a:solidFill>
                  <a:schemeClr val="accent2"/>
                </a:solidFill>
                <a:hlinkClick r:id="rId3"/>
              </a:rPr>
              <a:t>www.yfyfc.org.uk</a:t>
            </a:r>
            <a:endParaRPr lang="en-GB" sz="4000" dirty="0">
              <a:solidFill>
                <a:schemeClr val="accent2"/>
              </a:solidFill>
            </a:endParaRPr>
          </a:p>
        </p:txBody>
      </p:sp>
      <p:pic>
        <p:nvPicPr>
          <p:cNvPr id="10" name="Graphic 9" descr="Computer with solid fill">
            <a:extLst>
              <a:ext uri="{FF2B5EF4-FFF2-40B4-BE49-F238E27FC236}">
                <a16:creationId xmlns:a16="http://schemas.microsoft.com/office/drawing/2014/main" id="{08B006D0-6507-2F04-B026-BD81BC831F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2950" y="37274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6189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hand holding a cell phone&#10;&#10;Description automatically generated">
            <a:extLst>
              <a:ext uri="{FF2B5EF4-FFF2-40B4-BE49-F238E27FC236}">
                <a16:creationId xmlns:a16="http://schemas.microsoft.com/office/drawing/2014/main" id="{FF260C30-B0F4-C82E-D268-01C3DC9F06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10244" r="10244"/>
          <a:stretch>
            <a:fillRect/>
          </a:stretch>
        </p:blipFill>
        <p:spPr>
          <a:xfrm>
            <a:off x="455012" y="-142881"/>
            <a:ext cx="5640987" cy="627488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D92AB81-A411-3A63-A56B-E64A99B539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Digital Membership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E5D0F51-77E5-8D40-0992-1EE8A110EF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b="1" dirty="0"/>
              <a:t>The new membership year starts on 1</a:t>
            </a:r>
            <a:r>
              <a:rPr lang="en-GB" sz="2800" b="1" baseline="30000" dirty="0"/>
              <a:t>st</a:t>
            </a:r>
            <a:r>
              <a:rPr lang="en-GB" sz="2800" b="1" dirty="0"/>
              <a:t> September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47BA33-212A-80DC-5448-D647A6275AD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41000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DB771B86-FCFA-49A5-B4E2-BF691E9514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29143" b="29143"/>
          <a:stretch/>
        </p:blipFill>
        <p:spPr>
          <a:xfrm>
            <a:off x="0" y="-53458"/>
            <a:ext cx="12522616" cy="6964915"/>
          </a:xfrm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6E2D1DB4-153C-428C-BB94-323DE8C3C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713" y="4223656"/>
            <a:ext cx="6840000" cy="1592943"/>
          </a:xfrm>
        </p:spPr>
        <p:txBody>
          <a:bodyPr/>
          <a:lstStyle/>
          <a:p>
            <a:r>
              <a:rPr lang="en-GB" dirty="0"/>
              <a:t>Thank You!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DB928193-8467-4E76-BA39-6348CDE670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713" y="5816600"/>
            <a:ext cx="6840000" cy="936000"/>
          </a:xfrm>
        </p:spPr>
        <p:txBody>
          <a:bodyPr/>
          <a:lstStyle/>
          <a:p>
            <a:r>
              <a:rPr lang="en-GB" dirty="0"/>
              <a:t>Keep in touch</a:t>
            </a:r>
          </a:p>
        </p:txBody>
      </p:sp>
    </p:spTree>
    <p:extLst>
      <p:ext uri="{BB962C8B-B14F-4D97-AF65-F5344CB8AC3E}">
        <p14:creationId xmlns:p14="http://schemas.microsoft.com/office/powerpoint/2010/main" val="3092469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at Pitch Decks - Environment">
      <a:dk1>
        <a:sysClr val="windowText" lastClr="000000"/>
      </a:dk1>
      <a:lt1>
        <a:sysClr val="window" lastClr="FFFFFF"/>
      </a:lt1>
      <a:dk2>
        <a:srgbClr val="375C1E"/>
      </a:dk2>
      <a:lt2>
        <a:srgbClr val="E2DFCC"/>
      </a:lt2>
      <a:accent1>
        <a:srgbClr val="9ACB39"/>
      </a:accent1>
      <a:accent2>
        <a:srgbClr val="64C24A"/>
      </a:accent2>
      <a:accent3>
        <a:srgbClr val="297D53"/>
      </a:accent3>
      <a:accent4>
        <a:srgbClr val="FECF3F"/>
      </a:accent4>
      <a:accent5>
        <a:srgbClr val="F99D40"/>
      </a:accent5>
      <a:accent6>
        <a:srgbClr val="715C21"/>
      </a:accent6>
      <a:hlink>
        <a:srgbClr val="63A537"/>
      </a:hlink>
      <a:folHlink>
        <a:srgbClr val="63A537"/>
      </a:folHlink>
    </a:clrScheme>
    <a:fontScheme name="Custom 143">
      <a:majorFont>
        <a:latin typeface="Rockwel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F16411175_Green pitch deck_AAS_v4" id="{7774237F-020F-43A5-B912-064E6C199417}" vid="{D87B7C14-9379-4774-A3D4-9FA5066AD9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9BF51BA-BD97-4518-9266-AD3D615498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1961DD-CF27-443B-BFF6-660110ED05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F490261-1200-4EC7-95B0-2241EE54AA34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16c05727-aa75-4e4a-9b5f-8a80a1165891"/>
    <ds:schemaRef ds:uri="http://schemas.microsoft.com/office/infopath/2007/PartnerControls"/>
    <ds:schemaRef ds:uri="http://schemas.openxmlformats.org/package/2006/metadata/core-properties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Green pitch deck</Template>
  <TotalTime>3998</TotalTime>
  <Words>923</Words>
  <Application>Microsoft Office PowerPoint</Application>
  <PresentationFormat>Widescreen</PresentationFormat>
  <Paragraphs>278</Paragraphs>
  <Slides>22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Rockwell</vt:lpstr>
      <vt:lpstr>Times New Roman</vt:lpstr>
      <vt:lpstr>Office Theme</vt:lpstr>
      <vt:lpstr>Winter Programme Ideas</vt:lpstr>
      <vt:lpstr>Preparing your Club Programme</vt:lpstr>
      <vt:lpstr>Contents</vt:lpstr>
      <vt:lpstr>How to plan your club programme and considerations</vt:lpstr>
      <vt:lpstr>How to plan your club programme and considerations</vt:lpstr>
      <vt:lpstr>Design and publishing your club’s programme</vt:lpstr>
      <vt:lpstr>Design and publishing your club’s programme</vt:lpstr>
      <vt:lpstr>Winter Programme Ideas</vt:lpstr>
      <vt:lpstr>Winter Programme Ideas</vt:lpstr>
      <vt:lpstr>Winter Programme Ideas</vt:lpstr>
      <vt:lpstr>Winter Programme Ideas</vt:lpstr>
      <vt:lpstr>Upcoming YFYFC Competitions</vt:lpstr>
      <vt:lpstr>Upcoming YFYFC Competitions</vt:lpstr>
      <vt:lpstr>Upcoming YFYFC Events</vt:lpstr>
      <vt:lpstr>Upcoming YFYFC Events</vt:lpstr>
      <vt:lpstr>Upcoming YFYFC Meetings</vt:lpstr>
      <vt:lpstr>Upcoming YFYFC Meetings</vt:lpstr>
      <vt:lpstr>Get the latest information</vt:lpstr>
      <vt:lpstr>National Young Farmers’ Week 2023</vt:lpstr>
      <vt:lpstr>Get in touch</vt:lpstr>
      <vt:lpstr>Digital Membership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Yorkshire YFC Members News</dc:title>
  <dc:creator>Edward Bentley</dc:creator>
  <cp:lastModifiedBy>County Office</cp:lastModifiedBy>
  <cp:revision>10</cp:revision>
  <dcterms:created xsi:type="dcterms:W3CDTF">2021-01-19T08:03:16Z</dcterms:created>
  <dcterms:modified xsi:type="dcterms:W3CDTF">2023-08-07T15:55:29Z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